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32"/>
  </p:notesMasterIdLst>
  <p:handoutMasterIdLst>
    <p:handoutMasterId r:id="rId33"/>
  </p:handoutMasterIdLst>
  <p:sldIdLst>
    <p:sldId id="258" r:id="rId2"/>
    <p:sldId id="270" r:id="rId3"/>
    <p:sldId id="264" r:id="rId4"/>
    <p:sldId id="281" r:id="rId5"/>
    <p:sldId id="269" r:id="rId6"/>
    <p:sldId id="294" r:id="rId7"/>
    <p:sldId id="297" r:id="rId8"/>
    <p:sldId id="295" r:id="rId9"/>
    <p:sldId id="291" r:id="rId10"/>
    <p:sldId id="292" r:id="rId11"/>
    <p:sldId id="272" r:id="rId12"/>
    <p:sldId id="271" r:id="rId13"/>
    <p:sldId id="280" r:id="rId14"/>
    <p:sldId id="277" r:id="rId15"/>
    <p:sldId id="278" r:id="rId16"/>
    <p:sldId id="293" r:id="rId17"/>
    <p:sldId id="279" r:id="rId18"/>
    <p:sldId id="283" r:id="rId19"/>
    <p:sldId id="284" r:id="rId20"/>
    <p:sldId id="260" r:id="rId21"/>
    <p:sldId id="285" r:id="rId22"/>
    <p:sldId id="286" r:id="rId23"/>
    <p:sldId id="287" r:id="rId24"/>
    <p:sldId id="288" r:id="rId25"/>
    <p:sldId id="289" r:id="rId26"/>
    <p:sldId id="290" r:id="rId27"/>
    <p:sldId id="267" r:id="rId28"/>
    <p:sldId id="262" r:id="rId29"/>
    <p:sldId id="266" r:id="rId30"/>
    <p:sldId id="29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 id="{77871E51-1E97-4A87-9F77-C81C9C1F9CBB}">
          <p14:sldIdLst>
            <p14:sldId id="258"/>
          </p14:sldIdLst>
        </p14:section>
        <p14:section name="Front-end" id="{684DF551-5A36-48B9-9050-1CDDB08EB2D7}">
          <p14:sldIdLst>
            <p14:sldId id="270"/>
            <p14:sldId id="264"/>
            <p14:sldId id="281"/>
            <p14:sldId id="269"/>
            <p14:sldId id="294"/>
            <p14:sldId id="297"/>
            <p14:sldId id="295"/>
            <p14:sldId id="291"/>
            <p14:sldId id="292"/>
            <p14:sldId id="272"/>
            <p14:sldId id="271"/>
          </p14:sldIdLst>
        </p14:section>
        <p14:section name="Back-end" id="{EF434BD4-7F3C-489C-9FD8-EF63E8813873}">
          <p14:sldIdLst>
            <p14:sldId id="280"/>
            <p14:sldId id="277"/>
            <p14:sldId id="278"/>
            <p14:sldId id="293"/>
          </p14:sldIdLst>
        </p14:section>
        <p14:section name="Services" id="{F253925F-AC81-4DDF-9187-A34CE77F3EB7}">
          <p14:sldIdLst>
            <p14:sldId id="279"/>
            <p14:sldId id="283"/>
            <p14:sldId id="284"/>
          </p14:sldIdLst>
        </p14:section>
        <p14:section name="Break Slide" id="{AB2A37DC-BA7D-4381-8A42-31F2642552FE}">
          <p14:sldIdLst>
            <p14:sldId id="260"/>
          </p14:sldIdLst>
        </p14:section>
        <p14:section name="Portfolios" id="{9CD23401-8A5B-4ED0-ACC6-62B9123B6F25}">
          <p14:sldIdLst>
            <p14:sldId id="285"/>
            <p14:sldId id="286"/>
            <p14:sldId id="287"/>
            <p14:sldId id="288"/>
            <p14:sldId id="289"/>
            <p14:sldId id="290"/>
          </p14:sldIdLst>
        </p14:section>
        <p14:section name="Pricing Table" id="{CD3064C1-3A4B-4954-9D2D-448405AFBE84}">
          <p14:sldIdLst>
            <p14:sldId id="267"/>
          </p14:sldIdLst>
        </p14:section>
        <p14:section name="Quote" id="{AC669B52-B515-4198-B502-28ADDA97138A}">
          <p14:sldIdLst>
            <p14:sldId id="262"/>
          </p14:sldIdLst>
        </p14:section>
        <p14:section name="Contact" id="{162A443A-0BAF-4449-A1EE-7690A71AD246}">
          <p14:sldIdLst>
            <p14:sldId id="266"/>
          </p14:sldIdLst>
        </p14:section>
        <p14:section name="Ending Slide" id="{AD9FDD9B-5D95-401E-AE7C-D8167434682B}">
          <p14:sldIdLst>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C93"/>
    <a:srgbClr val="FACED3"/>
    <a:srgbClr val="F5A5B6"/>
    <a:srgbClr val="F3D591"/>
    <a:srgbClr val="EBBB4D"/>
    <a:srgbClr val="F07992"/>
    <a:srgbClr val="FAFAFA"/>
    <a:srgbClr val="F07892"/>
    <a:srgbClr val="EABC4C"/>
    <a:srgbClr val="EBBB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autoAdjust="0"/>
    <p:restoredTop sz="94251" autoAdjust="0"/>
  </p:normalViewPr>
  <p:slideViewPr>
    <p:cSldViewPr snapToGrid="0">
      <p:cViewPr varScale="1">
        <p:scale>
          <a:sx n="68" d="100"/>
          <a:sy n="68" d="100"/>
        </p:scale>
        <p:origin x="732" y="7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706"/>
    </p:cViewPr>
  </p:sorterViewPr>
  <p:notesViewPr>
    <p:cSldViewPr snapToGrid="0">
      <p:cViewPr varScale="1">
        <p:scale>
          <a:sx n="55" d="100"/>
          <a:sy n="55" d="100"/>
        </p:scale>
        <p:origin x="202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0FF218-7CF7-488E-997B-D89E5EAFA5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60052DF4-DCB1-44E5-98CA-C1A7C02DDE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9DBD79-0CC5-43C2-BB1C-07FBF8F4B3D8}" type="datetimeFigureOut">
              <a:rPr lang="id-ID" smtClean="0"/>
              <a:t>27/06/2021</a:t>
            </a:fld>
            <a:endParaRPr lang="id-ID"/>
          </a:p>
        </p:txBody>
      </p:sp>
      <p:sp>
        <p:nvSpPr>
          <p:cNvPr id="4" name="Footer Placeholder 3">
            <a:extLst>
              <a:ext uri="{FF2B5EF4-FFF2-40B4-BE49-F238E27FC236}">
                <a16:creationId xmlns:a16="http://schemas.microsoft.com/office/drawing/2014/main" id="{9E7AD489-7C31-436A-8E42-C011C0BAE5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5463E5E-B2A9-4BDA-BE57-990E95920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2A2E35-E477-4A2F-A2FE-ED2E717F56AB}" type="slidenum">
              <a:rPr lang="id-ID" smtClean="0"/>
              <a:t>‹#›</a:t>
            </a:fld>
            <a:endParaRPr lang="id-ID"/>
          </a:p>
        </p:txBody>
      </p:sp>
    </p:spTree>
    <p:extLst>
      <p:ext uri="{BB962C8B-B14F-4D97-AF65-F5344CB8AC3E}">
        <p14:creationId xmlns:p14="http://schemas.microsoft.com/office/powerpoint/2010/main" val="3940886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B43F2-3B43-44FA-8C33-C50ACA16B3DB}" type="datetimeFigureOut">
              <a:rPr lang="id-ID" smtClean="0"/>
              <a:t>27/06/2021</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4A8C9B-A1DF-4005-8910-DEEEE66D2380}" type="slidenum">
              <a:rPr lang="id-ID" smtClean="0"/>
              <a:t>‹#›</a:t>
            </a:fld>
            <a:endParaRPr lang="id-ID"/>
          </a:p>
        </p:txBody>
      </p:sp>
    </p:spTree>
    <p:extLst>
      <p:ext uri="{BB962C8B-B14F-4D97-AF65-F5344CB8AC3E}">
        <p14:creationId xmlns:p14="http://schemas.microsoft.com/office/powerpoint/2010/main" val="1131510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t>
            </a:r>
            <a:r>
              <a:rPr lang="en-US" sz="1200" b="1" i="0" kern="1200" dirty="0">
                <a:solidFill>
                  <a:schemeClr val="tx1"/>
                </a:solidFill>
                <a:effectLst/>
                <a:latin typeface="+mn-lt"/>
                <a:ea typeface="+mn-ea"/>
                <a:cs typeface="+mn-cs"/>
              </a:rPr>
              <a:t>Google</a:t>
            </a:r>
            <a:r>
              <a:rPr lang="en-US" sz="1200" b="0" i="0" kern="1200" dirty="0">
                <a:solidFill>
                  <a:schemeClr val="tx1"/>
                </a:solidFill>
                <a:effectLst/>
                <a:latin typeface="+mn-lt"/>
                <a:ea typeface="+mn-ea"/>
                <a:cs typeface="+mn-cs"/>
              </a:rPr>
              <a:t> we say, “Focus on the user and all else will follow.” With this in mind, we seek to </a:t>
            </a:r>
            <a:r>
              <a:rPr lang="en-US" sz="1200" b="1" i="0" kern="1200" dirty="0">
                <a:solidFill>
                  <a:schemeClr val="tx1"/>
                </a:solidFill>
                <a:effectLst/>
                <a:latin typeface="+mn-lt"/>
                <a:ea typeface="+mn-ea"/>
                <a:cs typeface="+mn-cs"/>
              </a:rPr>
              <a:t>design</a:t>
            </a:r>
            <a:r>
              <a:rPr lang="en-US" sz="1200" b="0" i="0" kern="1200" dirty="0">
                <a:solidFill>
                  <a:schemeClr val="tx1"/>
                </a:solidFill>
                <a:effectLst/>
                <a:latin typeface="+mn-lt"/>
                <a:ea typeface="+mn-ea"/>
                <a:cs typeface="+mn-cs"/>
              </a:rPr>
              <a:t> experiences that inspire and enlighten our users.</a:t>
            </a:r>
            <a:endParaRPr lang="en-US" dirty="0"/>
          </a:p>
        </p:txBody>
      </p:sp>
      <p:sp>
        <p:nvSpPr>
          <p:cNvPr id="4" name="Slide Number Placeholder 3"/>
          <p:cNvSpPr>
            <a:spLocks noGrp="1"/>
          </p:cNvSpPr>
          <p:nvPr>
            <p:ph type="sldNum" sz="quarter" idx="5"/>
          </p:nvPr>
        </p:nvSpPr>
        <p:spPr/>
        <p:txBody>
          <a:bodyPr/>
          <a:lstStyle/>
          <a:p>
            <a:fld id="{7E4A8C9B-A1DF-4005-8910-DEEEE66D2380}" type="slidenum">
              <a:rPr lang="id-ID" smtClean="0"/>
              <a:t>4</a:t>
            </a:fld>
            <a:endParaRPr lang="id-ID"/>
          </a:p>
        </p:txBody>
      </p:sp>
    </p:spTree>
    <p:extLst>
      <p:ext uri="{BB962C8B-B14F-4D97-AF65-F5344CB8AC3E}">
        <p14:creationId xmlns:p14="http://schemas.microsoft.com/office/powerpoint/2010/main" val="1462509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062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Us 8">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CCE0ECAF-0A49-4B78-9A73-DAA85B3899FA}"/>
              </a:ext>
            </a:extLst>
          </p:cNvPr>
          <p:cNvSpPr>
            <a:spLocks noGrp="1"/>
          </p:cNvSpPr>
          <p:nvPr>
            <p:ph type="pic" sz="quarter" idx="10"/>
          </p:nvPr>
        </p:nvSpPr>
        <p:spPr>
          <a:xfrm>
            <a:off x="6095999" y="-1"/>
            <a:ext cx="6095999" cy="6857999"/>
          </a:xfrm>
          <a:pattFill prst="pct5">
            <a:fgClr>
              <a:schemeClr val="accent1"/>
            </a:fgClr>
            <a:bgClr>
              <a:schemeClr val="bg1"/>
            </a:bgClr>
          </a:pattFill>
        </p:spPr>
        <p:txBody>
          <a:bodyPr>
            <a:normAutofit/>
          </a:bodyPr>
          <a:lstStyle>
            <a:lvl1pPr>
              <a:defRPr sz="1200"/>
            </a:lvl1pPr>
          </a:lstStyle>
          <a:p>
            <a:endParaRPr lang="id-ID"/>
          </a:p>
        </p:txBody>
      </p:sp>
      <p:grpSp>
        <p:nvGrpSpPr>
          <p:cNvPr id="2" name="Group 1">
            <a:extLst>
              <a:ext uri="{FF2B5EF4-FFF2-40B4-BE49-F238E27FC236}">
                <a16:creationId xmlns:a16="http://schemas.microsoft.com/office/drawing/2014/main" id="{4103DC32-313E-4EC0-82A9-E4B1118F6D41}"/>
              </a:ext>
            </a:extLst>
          </p:cNvPr>
          <p:cNvGrpSpPr/>
          <p:nvPr userDrawn="1"/>
        </p:nvGrpSpPr>
        <p:grpSpPr>
          <a:xfrm>
            <a:off x="5158238" y="517865"/>
            <a:ext cx="591232" cy="646331"/>
            <a:chOff x="10652353" y="377371"/>
            <a:chExt cx="973590" cy="1064322"/>
          </a:xfrm>
        </p:grpSpPr>
        <p:sp>
          <p:nvSpPr>
            <p:cNvPr id="3" name="Oval 2">
              <a:extLst>
                <a:ext uri="{FF2B5EF4-FFF2-40B4-BE49-F238E27FC236}">
                  <a16:creationId xmlns:a16="http://schemas.microsoft.com/office/drawing/2014/main" id="{EA6DAF68-D23D-47C8-B1C9-8D4BDA4901FF}"/>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Oval 3">
              <a:extLst>
                <a:ext uri="{FF2B5EF4-FFF2-40B4-BE49-F238E27FC236}">
                  <a16:creationId xmlns:a16="http://schemas.microsoft.com/office/drawing/2014/main" id="{F3592323-25BB-4B71-92CD-BA39E97C2E6D}"/>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a:extLst>
                <a:ext uri="{FF2B5EF4-FFF2-40B4-BE49-F238E27FC236}">
                  <a16:creationId xmlns:a16="http://schemas.microsoft.com/office/drawing/2014/main" id="{71462ACF-63C2-4C23-825D-6D42F2213ACC}"/>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D55F45AA-813F-48DE-AC4C-75EB71981BD7}"/>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DC2B422D-3DB9-40CA-AB30-B44202210BFB}"/>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85F3462C-BC6D-48DC-89BF-6F2E1CD57B92}"/>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1C22722B-72DA-44A3-AD3D-E758B9478318}"/>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E6A47D72-2D62-4F4E-B3F6-B1014183D89F}"/>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95FE42C0-F691-479A-B464-B18A63AED20D}"/>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3A2D2ED1-8937-44AA-8659-4FE94CB88AAE}"/>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5F543FB1-F62B-4B70-A499-C5E2C908DB60}"/>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3E94E4D7-2B39-4377-9CCD-36432DCFB9BD}"/>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14BEC23B-E9BE-4289-8B10-FB843C797BE6}"/>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26086FAE-23FE-422E-BA5D-0C9C56FF589A}"/>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DAF443CB-427B-417E-86A8-EF011239D4BE}"/>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416DD378-773F-415E-A65E-653E772691E7}"/>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950336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99174D52-9D71-42F8-80D6-ABD9FCEAAF91}"/>
              </a:ext>
            </a:extLst>
          </p:cNvPr>
          <p:cNvSpPr>
            <a:spLocks noGrp="1"/>
          </p:cNvSpPr>
          <p:nvPr>
            <p:ph type="pic" sz="quarter" idx="10"/>
          </p:nvPr>
        </p:nvSpPr>
        <p:spPr>
          <a:xfrm>
            <a:off x="-14230" y="2"/>
            <a:ext cx="12206230" cy="6857997"/>
          </a:xfrm>
          <a:custGeom>
            <a:avLst/>
            <a:gdLst>
              <a:gd name="connsiteX0" fmla="*/ 0 w 12206230"/>
              <a:gd name="connsiteY0" fmla="*/ 6090832 h 6857997"/>
              <a:gd name="connsiteX1" fmla="*/ 5225337 w 12206230"/>
              <a:gd name="connsiteY1" fmla="*/ 6219738 h 6857997"/>
              <a:gd name="connsiteX2" fmla="*/ 8910255 w 12206230"/>
              <a:gd name="connsiteY2" fmla="*/ 6857997 h 6857997"/>
              <a:gd name="connsiteX3" fmla="*/ 0 w 12206230"/>
              <a:gd name="connsiteY3" fmla="*/ 6857997 h 6857997"/>
              <a:gd name="connsiteX4" fmla="*/ 6110230 w 12206230"/>
              <a:gd name="connsiteY4" fmla="*/ 0 h 6857997"/>
              <a:gd name="connsiteX5" fmla="*/ 12206230 w 12206230"/>
              <a:gd name="connsiteY5" fmla="*/ 0 h 6857997"/>
              <a:gd name="connsiteX6" fmla="*/ 12206230 w 12206230"/>
              <a:gd name="connsiteY6" fmla="*/ 2347181 h 6857997"/>
              <a:gd name="connsiteX7" fmla="*/ 8631287 w 12206230"/>
              <a:gd name="connsiteY7" fmla="*/ 1952787 h 6857997"/>
              <a:gd name="connsiteX8" fmla="*/ 6110230 w 12206230"/>
              <a:gd name="connsiteY8" fmla="*/ 0 h 6857997"/>
              <a:gd name="connsiteX0" fmla="*/ 0 w 12206230"/>
              <a:gd name="connsiteY0" fmla="*/ 6090832 h 6857997"/>
              <a:gd name="connsiteX1" fmla="*/ 5225337 w 12206230"/>
              <a:gd name="connsiteY1" fmla="*/ 6219738 h 6857997"/>
              <a:gd name="connsiteX2" fmla="*/ 8910255 w 12206230"/>
              <a:gd name="connsiteY2" fmla="*/ 6857997 h 6857997"/>
              <a:gd name="connsiteX3" fmla="*/ 0 w 12206230"/>
              <a:gd name="connsiteY3" fmla="*/ 6857997 h 6857997"/>
              <a:gd name="connsiteX4" fmla="*/ 0 w 12206230"/>
              <a:gd name="connsiteY4" fmla="*/ 6090832 h 6857997"/>
              <a:gd name="connsiteX5" fmla="*/ 6110230 w 12206230"/>
              <a:gd name="connsiteY5" fmla="*/ 0 h 6857997"/>
              <a:gd name="connsiteX6" fmla="*/ 12206230 w 12206230"/>
              <a:gd name="connsiteY6" fmla="*/ 0 h 6857997"/>
              <a:gd name="connsiteX7" fmla="*/ 12206230 w 12206230"/>
              <a:gd name="connsiteY7" fmla="*/ 2347181 h 6857997"/>
              <a:gd name="connsiteX8" fmla="*/ 8786270 w 12206230"/>
              <a:gd name="connsiteY8" fmla="*/ 1565330 h 6857997"/>
              <a:gd name="connsiteX9" fmla="*/ 6110230 w 12206230"/>
              <a:gd name="connsiteY9" fmla="*/ 0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6230" h="6857997">
                <a:moveTo>
                  <a:pt x="0" y="6090832"/>
                </a:moveTo>
                <a:cubicBezTo>
                  <a:pt x="2096680" y="6485012"/>
                  <a:pt x="3400496" y="6198254"/>
                  <a:pt x="5225337" y="6219738"/>
                </a:cubicBezTo>
                <a:cubicBezTo>
                  <a:pt x="7050178" y="6241223"/>
                  <a:pt x="8082155" y="6667195"/>
                  <a:pt x="8910255" y="6857997"/>
                </a:cubicBezTo>
                <a:lnTo>
                  <a:pt x="0" y="6857997"/>
                </a:lnTo>
                <a:lnTo>
                  <a:pt x="0" y="6090832"/>
                </a:lnTo>
                <a:close/>
                <a:moveTo>
                  <a:pt x="6110230" y="0"/>
                </a:moveTo>
                <a:lnTo>
                  <a:pt x="12206230" y="0"/>
                </a:lnTo>
                <a:lnTo>
                  <a:pt x="12206230" y="2347181"/>
                </a:lnTo>
                <a:cubicBezTo>
                  <a:pt x="10771775" y="1141168"/>
                  <a:pt x="10034745" y="1631063"/>
                  <a:pt x="8786270" y="1565330"/>
                </a:cubicBezTo>
                <a:cubicBezTo>
                  <a:pt x="7537795" y="1499597"/>
                  <a:pt x="6676779" y="583769"/>
                  <a:pt x="6110230"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4" name="Rectangle: Rounded Corners 13">
            <a:extLst>
              <a:ext uri="{FF2B5EF4-FFF2-40B4-BE49-F238E27FC236}">
                <a16:creationId xmlns:a16="http://schemas.microsoft.com/office/drawing/2014/main" id="{6AA084F0-CFFB-4F82-8949-13D18B3C83EF}"/>
              </a:ext>
            </a:extLst>
          </p:cNvPr>
          <p:cNvSpPr/>
          <p:nvPr userDrawn="1"/>
        </p:nvSpPr>
        <p:spPr>
          <a:xfrm>
            <a:off x="1350401" y="2598428"/>
            <a:ext cx="9462742" cy="2388602"/>
          </a:xfrm>
          <a:prstGeom prst="roundRect">
            <a:avLst>
              <a:gd name="adj" fmla="val 50000"/>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Picture Placeholder 5">
            <a:extLst>
              <a:ext uri="{FF2B5EF4-FFF2-40B4-BE49-F238E27FC236}">
                <a16:creationId xmlns:a16="http://schemas.microsoft.com/office/drawing/2014/main" id="{86CD6EAB-E3F9-4F6E-B7C1-749F3779EA8D}"/>
              </a:ext>
            </a:extLst>
          </p:cNvPr>
          <p:cNvSpPr>
            <a:spLocks noGrp="1"/>
          </p:cNvSpPr>
          <p:nvPr>
            <p:ph type="pic" sz="quarter" idx="12"/>
          </p:nvPr>
        </p:nvSpPr>
        <p:spPr>
          <a:xfrm>
            <a:off x="1578334" y="2712729"/>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2" name="Picture Placeholder 5">
            <a:extLst>
              <a:ext uri="{FF2B5EF4-FFF2-40B4-BE49-F238E27FC236}">
                <a16:creationId xmlns:a16="http://schemas.microsoft.com/office/drawing/2014/main" id="{5327628C-40B2-4706-A96D-1E5C4A29AAE3}"/>
              </a:ext>
            </a:extLst>
          </p:cNvPr>
          <p:cNvSpPr>
            <a:spLocks noGrp="1"/>
          </p:cNvSpPr>
          <p:nvPr>
            <p:ph type="pic" sz="quarter" idx="13"/>
          </p:nvPr>
        </p:nvSpPr>
        <p:spPr>
          <a:xfrm>
            <a:off x="5016000" y="2712729"/>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3" name="Picture Placeholder 5">
            <a:extLst>
              <a:ext uri="{FF2B5EF4-FFF2-40B4-BE49-F238E27FC236}">
                <a16:creationId xmlns:a16="http://schemas.microsoft.com/office/drawing/2014/main" id="{EB646750-2962-4BEE-A6EA-3B96F843B33F}"/>
              </a:ext>
            </a:extLst>
          </p:cNvPr>
          <p:cNvSpPr>
            <a:spLocks noGrp="1"/>
          </p:cNvSpPr>
          <p:nvPr>
            <p:ph type="pic" sz="quarter" idx="14"/>
          </p:nvPr>
        </p:nvSpPr>
        <p:spPr>
          <a:xfrm>
            <a:off x="8453666" y="2712729"/>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grpSp>
        <p:nvGrpSpPr>
          <p:cNvPr id="29" name="Group 28">
            <a:extLst>
              <a:ext uri="{FF2B5EF4-FFF2-40B4-BE49-F238E27FC236}">
                <a16:creationId xmlns:a16="http://schemas.microsoft.com/office/drawing/2014/main" id="{7ADF2023-9410-4759-9674-DA102019E15D}"/>
              </a:ext>
            </a:extLst>
          </p:cNvPr>
          <p:cNvGrpSpPr/>
          <p:nvPr userDrawn="1"/>
        </p:nvGrpSpPr>
        <p:grpSpPr>
          <a:xfrm>
            <a:off x="11058108" y="5677525"/>
            <a:ext cx="591232" cy="646331"/>
            <a:chOff x="10652353" y="377371"/>
            <a:chExt cx="973590" cy="1064322"/>
          </a:xfrm>
        </p:grpSpPr>
        <p:sp>
          <p:nvSpPr>
            <p:cNvPr id="30" name="Oval 29">
              <a:extLst>
                <a:ext uri="{FF2B5EF4-FFF2-40B4-BE49-F238E27FC236}">
                  <a16:creationId xmlns:a16="http://schemas.microsoft.com/office/drawing/2014/main" id="{259950BA-5B16-4C55-9E21-616F4244D595}"/>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2F90F16F-A338-45DD-8647-2ADF791D6AE6}"/>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3FE65BFE-D116-43E8-BD34-CDC0422082E1}"/>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368783D3-F56A-473B-8CAD-183020D1A102}"/>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3AE2B972-2FA9-4CED-AC01-CC505D341CAB}"/>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3D208E24-8E4B-4771-B54A-86E3F880FEB6}"/>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56B6DFF8-E2FA-43F8-B8F2-848AFC0464A7}"/>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C33B29AE-F28F-454A-ABD4-AD7CE5DE521D}"/>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CDA79A01-4D3A-483F-89C2-F52AD5A76407}"/>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DA64207C-26A1-4D31-906A-586385CECD14}"/>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a:extLst>
                <a:ext uri="{FF2B5EF4-FFF2-40B4-BE49-F238E27FC236}">
                  <a16:creationId xmlns:a16="http://schemas.microsoft.com/office/drawing/2014/main" id="{543E13FA-F00C-4B34-8EB7-BEDB906DF598}"/>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Oval 40">
              <a:extLst>
                <a:ext uri="{FF2B5EF4-FFF2-40B4-BE49-F238E27FC236}">
                  <a16:creationId xmlns:a16="http://schemas.microsoft.com/office/drawing/2014/main" id="{68600300-F688-4ED9-9008-7E3E8BC1F1A7}"/>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Oval 41">
              <a:extLst>
                <a:ext uri="{FF2B5EF4-FFF2-40B4-BE49-F238E27FC236}">
                  <a16:creationId xmlns:a16="http://schemas.microsoft.com/office/drawing/2014/main" id="{D95D0B4A-9F32-4690-94D4-F0EB87CB05B4}"/>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a:extLst>
                <a:ext uri="{FF2B5EF4-FFF2-40B4-BE49-F238E27FC236}">
                  <a16:creationId xmlns:a16="http://schemas.microsoft.com/office/drawing/2014/main" id="{996FF0E9-547A-4D07-B0B7-414DB51DA87B}"/>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43">
              <a:extLst>
                <a:ext uri="{FF2B5EF4-FFF2-40B4-BE49-F238E27FC236}">
                  <a16:creationId xmlns:a16="http://schemas.microsoft.com/office/drawing/2014/main" id="{8CE7E77F-6557-4CED-8D80-5D5E811D7644}"/>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Oval 44">
              <a:extLst>
                <a:ext uri="{FF2B5EF4-FFF2-40B4-BE49-F238E27FC236}">
                  <a16:creationId xmlns:a16="http://schemas.microsoft.com/office/drawing/2014/main" id="{F964D68D-133D-4601-A10A-FD4AB6B789C4}"/>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313939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8" name="Rectangle 45">
            <a:extLst>
              <a:ext uri="{FF2B5EF4-FFF2-40B4-BE49-F238E27FC236}">
                <a16:creationId xmlns:a16="http://schemas.microsoft.com/office/drawing/2014/main" id="{20E2EFBC-D352-478C-AA0D-F896F3EC2525}"/>
              </a:ext>
            </a:extLst>
          </p:cNvPr>
          <p:cNvSpPr/>
          <p:nvPr userDrawn="1"/>
        </p:nvSpPr>
        <p:spPr>
          <a:xfrm>
            <a:off x="8447314" y="0"/>
            <a:ext cx="3744687" cy="2304876"/>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rgbClr val="FACE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Picture Placeholder 5">
            <a:extLst>
              <a:ext uri="{FF2B5EF4-FFF2-40B4-BE49-F238E27FC236}">
                <a16:creationId xmlns:a16="http://schemas.microsoft.com/office/drawing/2014/main" id="{2998D521-7D3E-4873-B66A-BD6337E1092A}"/>
              </a:ext>
            </a:extLst>
          </p:cNvPr>
          <p:cNvSpPr>
            <a:spLocks noGrp="1"/>
          </p:cNvSpPr>
          <p:nvPr>
            <p:ph type="pic" sz="quarter" idx="12"/>
          </p:nvPr>
        </p:nvSpPr>
        <p:spPr>
          <a:xfrm>
            <a:off x="2589840" y="2304876"/>
            <a:ext cx="1550800" cy="15508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6" name="Picture Placeholder 5">
            <a:extLst>
              <a:ext uri="{FF2B5EF4-FFF2-40B4-BE49-F238E27FC236}">
                <a16:creationId xmlns:a16="http://schemas.microsoft.com/office/drawing/2014/main" id="{D3C48F8C-AB27-4429-9CA7-FF7E8CF1113A}"/>
              </a:ext>
            </a:extLst>
          </p:cNvPr>
          <p:cNvSpPr>
            <a:spLocks noGrp="1"/>
          </p:cNvSpPr>
          <p:nvPr>
            <p:ph type="pic" sz="quarter" idx="13"/>
          </p:nvPr>
        </p:nvSpPr>
        <p:spPr>
          <a:xfrm>
            <a:off x="4842336" y="2304876"/>
            <a:ext cx="1550800" cy="15508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7" name="Picture Placeholder 5">
            <a:extLst>
              <a:ext uri="{FF2B5EF4-FFF2-40B4-BE49-F238E27FC236}">
                <a16:creationId xmlns:a16="http://schemas.microsoft.com/office/drawing/2014/main" id="{78039395-0492-4AA4-A151-C18C21DC5204}"/>
              </a:ext>
            </a:extLst>
          </p:cNvPr>
          <p:cNvSpPr>
            <a:spLocks noGrp="1"/>
          </p:cNvSpPr>
          <p:nvPr>
            <p:ph type="pic" sz="quarter" idx="14"/>
          </p:nvPr>
        </p:nvSpPr>
        <p:spPr>
          <a:xfrm>
            <a:off x="7353742" y="3828196"/>
            <a:ext cx="1550800" cy="15508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8" name="Picture Placeholder 5">
            <a:extLst>
              <a:ext uri="{FF2B5EF4-FFF2-40B4-BE49-F238E27FC236}">
                <a16:creationId xmlns:a16="http://schemas.microsoft.com/office/drawing/2014/main" id="{B87DCCF8-1E78-470A-B318-8201CF23C90C}"/>
              </a:ext>
            </a:extLst>
          </p:cNvPr>
          <p:cNvSpPr>
            <a:spLocks noGrp="1"/>
          </p:cNvSpPr>
          <p:nvPr>
            <p:ph type="pic" sz="quarter" idx="15"/>
          </p:nvPr>
        </p:nvSpPr>
        <p:spPr>
          <a:xfrm>
            <a:off x="9606238" y="3828196"/>
            <a:ext cx="1550800" cy="15508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20" name="Picture Placeholder 6">
            <a:extLst>
              <a:ext uri="{FF2B5EF4-FFF2-40B4-BE49-F238E27FC236}">
                <a16:creationId xmlns:a16="http://schemas.microsoft.com/office/drawing/2014/main" id="{BB937694-0FD3-428D-B3C3-DD98808F0DE8}"/>
              </a:ext>
            </a:extLst>
          </p:cNvPr>
          <p:cNvSpPr>
            <a:spLocks noGrp="1"/>
          </p:cNvSpPr>
          <p:nvPr>
            <p:ph type="pic" sz="quarter" idx="10"/>
          </p:nvPr>
        </p:nvSpPr>
        <p:spPr>
          <a:xfrm flipH="1">
            <a:off x="0" y="-1"/>
            <a:ext cx="1857828" cy="6857999"/>
          </a:xfrm>
          <a:pattFill prst="pct5">
            <a:fgClr>
              <a:schemeClr val="accent1"/>
            </a:fgClr>
            <a:bgClr>
              <a:schemeClr val="bg1"/>
            </a:bgClr>
          </a:pattFill>
        </p:spPr>
        <p:txBody>
          <a:bodyPr>
            <a:normAutofit/>
          </a:bodyPr>
          <a:lstStyle>
            <a:lvl1pPr>
              <a:defRPr sz="1200"/>
            </a:lvl1pPr>
          </a:lstStyle>
          <a:p>
            <a:endParaRPr lang="id-ID"/>
          </a:p>
        </p:txBody>
      </p:sp>
      <p:sp>
        <p:nvSpPr>
          <p:cNvPr id="21" name="Rectangle 45">
            <a:extLst>
              <a:ext uri="{FF2B5EF4-FFF2-40B4-BE49-F238E27FC236}">
                <a16:creationId xmlns:a16="http://schemas.microsoft.com/office/drawing/2014/main" id="{17314790-EA6B-4283-879E-8CDD91928014}"/>
              </a:ext>
            </a:extLst>
          </p:cNvPr>
          <p:cNvSpPr/>
          <p:nvPr userDrawn="1"/>
        </p:nvSpPr>
        <p:spPr>
          <a:xfrm>
            <a:off x="9691710" y="0"/>
            <a:ext cx="2500290" cy="1204686"/>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rgbClr val="FAC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48598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A14FB58E-D5D6-4C51-BF00-2F0A8CCB6F44}"/>
              </a:ext>
            </a:extLst>
          </p:cNvPr>
          <p:cNvSpPr/>
          <p:nvPr/>
        </p:nvSpPr>
        <p:spPr>
          <a:xfrm rot="10800000">
            <a:off x="-1" y="4675870"/>
            <a:ext cx="4325256" cy="2191656"/>
          </a:xfrm>
          <a:custGeom>
            <a:avLst/>
            <a:gdLst>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2191656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78971 w 2191656"/>
              <a:gd name="connsiteY3" fmla="*/ 972457 h 2191656"/>
              <a:gd name="connsiteX4" fmla="*/ 0 w 2191656"/>
              <a:gd name="connsiteY4" fmla="*/ 0 h 2191656"/>
              <a:gd name="connsiteX0" fmla="*/ 431698 w 2623354"/>
              <a:gd name="connsiteY0" fmla="*/ 0 h 2191656"/>
              <a:gd name="connsiteX1" fmla="*/ 2623354 w 2623354"/>
              <a:gd name="connsiteY1" fmla="*/ 0 h 2191656"/>
              <a:gd name="connsiteX2" fmla="*/ 2623354 w 2623354"/>
              <a:gd name="connsiteY2" fmla="*/ 2191656 h 2191656"/>
              <a:gd name="connsiteX3" fmla="*/ 910669 w 2623354"/>
              <a:gd name="connsiteY3" fmla="*/ 972457 h 2191656"/>
              <a:gd name="connsiteX4" fmla="*/ 431698 w 2623354"/>
              <a:gd name="connsiteY4" fmla="*/ 0 h 2191656"/>
              <a:gd name="connsiteX0" fmla="*/ 374477 w 2566133"/>
              <a:gd name="connsiteY0" fmla="*/ 0 h 2191656"/>
              <a:gd name="connsiteX1" fmla="*/ 2566133 w 2566133"/>
              <a:gd name="connsiteY1" fmla="*/ 0 h 2191656"/>
              <a:gd name="connsiteX2" fmla="*/ 2566133 w 2566133"/>
              <a:gd name="connsiteY2" fmla="*/ 2191656 h 2191656"/>
              <a:gd name="connsiteX3" fmla="*/ 940534 w 2566133"/>
              <a:gd name="connsiteY3" fmla="*/ 943429 h 2191656"/>
              <a:gd name="connsiteX4" fmla="*/ 374477 w 2566133"/>
              <a:gd name="connsiteY4" fmla="*/ 0 h 2191656"/>
              <a:gd name="connsiteX0" fmla="*/ 0 w 4325256"/>
              <a:gd name="connsiteY0" fmla="*/ 14515 h 2191656"/>
              <a:gd name="connsiteX1" fmla="*/ 4325256 w 4325256"/>
              <a:gd name="connsiteY1" fmla="*/ 0 h 2191656"/>
              <a:gd name="connsiteX2" fmla="*/ 4325256 w 4325256"/>
              <a:gd name="connsiteY2" fmla="*/ 2191656 h 2191656"/>
              <a:gd name="connsiteX3" fmla="*/ 2699657 w 4325256"/>
              <a:gd name="connsiteY3" fmla="*/ 943429 h 2191656"/>
              <a:gd name="connsiteX4" fmla="*/ 0 w 4325256"/>
              <a:gd name="connsiteY4" fmla="*/ 14515 h 219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256" h="2191656">
                <a:moveTo>
                  <a:pt x="0" y="14515"/>
                </a:moveTo>
                <a:lnTo>
                  <a:pt x="4325256" y="0"/>
                </a:lnTo>
                <a:lnTo>
                  <a:pt x="4325256" y="2191656"/>
                </a:lnTo>
                <a:cubicBezTo>
                  <a:pt x="3957561" y="1819123"/>
                  <a:pt x="3420533" y="1306286"/>
                  <a:pt x="2699657" y="943429"/>
                </a:cubicBezTo>
                <a:cubicBezTo>
                  <a:pt x="1978781" y="580572"/>
                  <a:pt x="154819" y="503163"/>
                  <a:pt x="0" y="14515"/>
                </a:cubicBezTo>
                <a:close/>
              </a:path>
            </a:pathLst>
          </a:custGeom>
          <a:solidFill>
            <a:schemeClr val="accent4">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7">
            <a:extLst>
              <a:ext uri="{FF2B5EF4-FFF2-40B4-BE49-F238E27FC236}">
                <a16:creationId xmlns:a16="http://schemas.microsoft.com/office/drawing/2014/main" id="{9B7A2526-7324-4572-B378-9285F3CD7F31}"/>
              </a:ext>
            </a:extLst>
          </p:cNvPr>
          <p:cNvSpPr/>
          <p:nvPr/>
        </p:nvSpPr>
        <p:spPr>
          <a:xfrm rot="10800000">
            <a:off x="-1" y="5573849"/>
            <a:ext cx="2583542" cy="1291771"/>
          </a:xfrm>
          <a:custGeom>
            <a:avLst/>
            <a:gdLst>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2191656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78971 w 2191656"/>
              <a:gd name="connsiteY3" fmla="*/ 972457 h 2191656"/>
              <a:gd name="connsiteX4" fmla="*/ 0 w 2191656"/>
              <a:gd name="connsiteY4" fmla="*/ 0 h 2191656"/>
              <a:gd name="connsiteX0" fmla="*/ 431698 w 2623354"/>
              <a:gd name="connsiteY0" fmla="*/ 0 h 2191656"/>
              <a:gd name="connsiteX1" fmla="*/ 2623354 w 2623354"/>
              <a:gd name="connsiteY1" fmla="*/ 0 h 2191656"/>
              <a:gd name="connsiteX2" fmla="*/ 2623354 w 2623354"/>
              <a:gd name="connsiteY2" fmla="*/ 2191656 h 2191656"/>
              <a:gd name="connsiteX3" fmla="*/ 910669 w 2623354"/>
              <a:gd name="connsiteY3" fmla="*/ 972457 h 2191656"/>
              <a:gd name="connsiteX4" fmla="*/ 431698 w 2623354"/>
              <a:gd name="connsiteY4" fmla="*/ 0 h 2191656"/>
              <a:gd name="connsiteX0" fmla="*/ 374477 w 2566133"/>
              <a:gd name="connsiteY0" fmla="*/ 0 h 2191656"/>
              <a:gd name="connsiteX1" fmla="*/ 2566133 w 2566133"/>
              <a:gd name="connsiteY1" fmla="*/ 0 h 2191656"/>
              <a:gd name="connsiteX2" fmla="*/ 2566133 w 2566133"/>
              <a:gd name="connsiteY2" fmla="*/ 2191656 h 2191656"/>
              <a:gd name="connsiteX3" fmla="*/ 940534 w 2566133"/>
              <a:gd name="connsiteY3" fmla="*/ 943429 h 2191656"/>
              <a:gd name="connsiteX4" fmla="*/ 374477 w 2566133"/>
              <a:gd name="connsiteY4" fmla="*/ 0 h 2191656"/>
              <a:gd name="connsiteX0" fmla="*/ 0 w 4325256"/>
              <a:gd name="connsiteY0" fmla="*/ 14515 h 2191656"/>
              <a:gd name="connsiteX1" fmla="*/ 4325256 w 4325256"/>
              <a:gd name="connsiteY1" fmla="*/ 0 h 2191656"/>
              <a:gd name="connsiteX2" fmla="*/ 4325256 w 4325256"/>
              <a:gd name="connsiteY2" fmla="*/ 2191656 h 2191656"/>
              <a:gd name="connsiteX3" fmla="*/ 2699657 w 4325256"/>
              <a:gd name="connsiteY3" fmla="*/ 943429 h 2191656"/>
              <a:gd name="connsiteX4" fmla="*/ 0 w 4325256"/>
              <a:gd name="connsiteY4" fmla="*/ 14515 h 219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256" h="2191656">
                <a:moveTo>
                  <a:pt x="0" y="14515"/>
                </a:moveTo>
                <a:lnTo>
                  <a:pt x="4325256" y="0"/>
                </a:lnTo>
                <a:lnTo>
                  <a:pt x="4325256" y="2191656"/>
                </a:lnTo>
                <a:cubicBezTo>
                  <a:pt x="3957561" y="1819123"/>
                  <a:pt x="3420533" y="1306286"/>
                  <a:pt x="2699657" y="943429"/>
                </a:cubicBezTo>
                <a:cubicBezTo>
                  <a:pt x="1978781" y="580572"/>
                  <a:pt x="154819" y="503163"/>
                  <a:pt x="0" y="14515"/>
                </a:cubicBezTo>
                <a:close/>
              </a:path>
            </a:pathLst>
          </a:cu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7">
            <a:extLst>
              <a:ext uri="{FF2B5EF4-FFF2-40B4-BE49-F238E27FC236}">
                <a16:creationId xmlns:a16="http://schemas.microsoft.com/office/drawing/2014/main" id="{2C0EC8B0-DCBC-4083-95C3-F50B3000B1DC}"/>
              </a:ext>
            </a:extLst>
          </p:cNvPr>
          <p:cNvSpPr/>
          <p:nvPr/>
        </p:nvSpPr>
        <p:spPr>
          <a:xfrm rot="10800000" flipH="1" flipV="1">
            <a:off x="7866743" y="0"/>
            <a:ext cx="4325256" cy="2191656"/>
          </a:xfrm>
          <a:custGeom>
            <a:avLst/>
            <a:gdLst>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2191656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78971 w 2191656"/>
              <a:gd name="connsiteY3" fmla="*/ 972457 h 2191656"/>
              <a:gd name="connsiteX4" fmla="*/ 0 w 2191656"/>
              <a:gd name="connsiteY4" fmla="*/ 0 h 2191656"/>
              <a:gd name="connsiteX0" fmla="*/ 431698 w 2623354"/>
              <a:gd name="connsiteY0" fmla="*/ 0 h 2191656"/>
              <a:gd name="connsiteX1" fmla="*/ 2623354 w 2623354"/>
              <a:gd name="connsiteY1" fmla="*/ 0 h 2191656"/>
              <a:gd name="connsiteX2" fmla="*/ 2623354 w 2623354"/>
              <a:gd name="connsiteY2" fmla="*/ 2191656 h 2191656"/>
              <a:gd name="connsiteX3" fmla="*/ 910669 w 2623354"/>
              <a:gd name="connsiteY3" fmla="*/ 972457 h 2191656"/>
              <a:gd name="connsiteX4" fmla="*/ 431698 w 2623354"/>
              <a:gd name="connsiteY4" fmla="*/ 0 h 2191656"/>
              <a:gd name="connsiteX0" fmla="*/ 374477 w 2566133"/>
              <a:gd name="connsiteY0" fmla="*/ 0 h 2191656"/>
              <a:gd name="connsiteX1" fmla="*/ 2566133 w 2566133"/>
              <a:gd name="connsiteY1" fmla="*/ 0 h 2191656"/>
              <a:gd name="connsiteX2" fmla="*/ 2566133 w 2566133"/>
              <a:gd name="connsiteY2" fmla="*/ 2191656 h 2191656"/>
              <a:gd name="connsiteX3" fmla="*/ 940534 w 2566133"/>
              <a:gd name="connsiteY3" fmla="*/ 943429 h 2191656"/>
              <a:gd name="connsiteX4" fmla="*/ 374477 w 2566133"/>
              <a:gd name="connsiteY4" fmla="*/ 0 h 2191656"/>
              <a:gd name="connsiteX0" fmla="*/ 0 w 4325256"/>
              <a:gd name="connsiteY0" fmla="*/ 14515 h 2191656"/>
              <a:gd name="connsiteX1" fmla="*/ 4325256 w 4325256"/>
              <a:gd name="connsiteY1" fmla="*/ 0 h 2191656"/>
              <a:gd name="connsiteX2" fmla="*/ 4325256 w 4325256"/>
              <a:gd name="connsiteY2" fmla="*/ 2191656 h 2191656"/>
              <a:gd name="connsiteX3" fmla="*/ 2699657 w 4325256"/>
              <a:gd name="connsiteY3" fmla="*/ 943429 h 2191656"/>
              <a:gd name="connsiteX4" fmla="*/ 0 w 4325256"/>
              <a:gd name="connsiteY4" fmla="*/ 14515 h 219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256" h="2191656">
                <a:moveTo>
                  <a:pt x="0" y="14515"/>
                </a:moveTo>
                <a:lnTo>
                  <a:pt x="4325256" y="0"/>
                </a:lnTo>
                <a:lnTo>
                  <a:pt x="4325256" y="2191656"/>
                </a:lnTo>
                <a:cubicBezTo>
                  <a:pt x="3957561" y="1819123"/>
                  <a:pt x="3420533" y="1306286"/>
                  <a:pt x="2699657" y="943429"/>
                </a:cubicBezTo>
                <a:cubicBezTo>
                  <a:pt x="1978781" y="580572"/>
                  <a:pt x="154819" y="503163"/>
                  <a:pt x="0" y="14515"/>
                </a:cubicBezTo>
                <a:close/>
              </a:path>
            </a:pathLst>
          </a:custGeom>
          <a:solidFill>
            <a:schemeClr val="accent4">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7">
            <a:extLst>
              <a:ext uri="{FF2B5EF4-FFF2-40B4-BE49-F238E27FC236}">
                <a16:creationId xmlns:a16="http://schemas.microsoft.com/office/drawing/2014/main" id="{8D444A4E-F6F8-45B6-A200-BDA431A77411}"/>
              </a:ext>
            </a:extLst>
          </p:cNvPr>
          <p:cNvSpPr/>
          <p:nvPr/>
        </p:nvSpPr>
        <p:spPr>
          <a:xfrm rot="10800000" flipH="1" flipV="1">
            <a:off x="9608457" y="1906"/>
            <a:ext cx="2583542" cy="1291771"/>
          </a:xfrm>
          <a:custGeom>
            <a:avLst/>
            <a:gdLst>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2191656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78971 w 2191656"/>
              <a:gd name="connsiteY3" fmla="*/ 972457 h 2191656"/>
              <a:gd name="connsiteX4" fmla="*/ 0 w 2191656"/>
              <a:gd name="connsiteY4" fmla="*/ 0 h 2191656"/>
              <a:gd name="connsiteX0" fmla="*/ 431698 w 2623354"/>
              <a:gd name="connsiteY0" fmla="*/ 0 h 2191656"/>
              <a:gd name="connsiteX1" fmla="*/ 2623354 w 2623354"/>
              <a:gd name="connsiteY1" fmla="*/ 0 h 2191656"/>
              <a:gd name="connsiteX2" fmla="*/ 2623354 w 2623354"/>
              <a:gd name="connsiteY2" fmla="*/ 2191656 h 2191656"/>
              <a:gd name="connsiteX3" fmla="*/ 910669 w 2623354"/>
              <a:gd name="connsiteY3" fmla="*/ 972457 h 2191656"/>
              <a:gd name="connsiteX4" fmla="*/ 431698 w 2623354"/>
              <a:gd name="connsiteY4" fmla="*/ 0 h 2191656"/>
              <a:gd name="connsiteX0" fmla="*/ 374477 w 2566133"/>
              <a:gd name="connsiteY0" fmla="*/ 0 h 2191656"/>
              <a:gd name="connsiteX1" fmla="*/ 2566133 w 2566133"/>
              <a:gd name="connsiteY1" fmla="*/ 0 h 2191656"/>
              <a:gd name="connsiteX2" fmla="*/ 2566133 w 2566133"/>
              <a:gd name="connsiteY2" fmla="*/ 2191656 h 2191656"/>
              <a:gd name="connsiteX3" fmla="*/ 940534 w 2566133"/>
              <a:gd name="connsiteY3" fmla="*/ 943429 h 2191656"/>
              <a:gd name="connsiteX4" fmla="*/ 374477 w 2566133"/>
              <a:gd name="connsiteY4" fmla="*/ 0 h 2191656"/>
              <a:gd name="connsiteX0" fmla="*/ 0 w 4325256"/>
              <a:gd name="connsiteY0" fmla="*/ 14515 h 2191656"/>
              <a:gd name="connsiteX1" fmla="*/ 4325256 w 4325256"/>
              <a:gd name="connsiteY1" fmla="*/ 0 h 2191656"/>
              <a:gd name="connsiteX2" fmla="*/ 4325256 w 4325256"/>
              <a:gd name="connsiteY2" fmla="*/ 2191656 h 2191656"/>
              <a:gd name="connsiteX3" fmla="*/ 2699657 w 4325256"/>
              <a:gd name="connsiteY3" fmla="*/ 943429 h 2191656"/>
              <a:gd name="connsiteX4" fmla="*/ 0 w 4325256"/>
              <a:gd name="connsiteY4" fmla="*/ 14515 h 219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256" h="2191656">
                <a:moveTo>
                  <a:pt x="0" y="14515"/>
                </a:moveTo>
                <a:lnTo>
                  <a:pt x="4325256" y="0"/>
                </a:lnTo>
                <a:lnTo>
                  <a:pt x="4325256" y="2191656"/>
                </a:lnTo>
                <a:cubicBezTo>
                  <a:pt x="3957561" y="1819123"/>
                  <a:pt x="3420533" y="1306286"/>
                  <a:pt x="2699657" y="943429"/>
                </a:cubicBezTo>
                <a:cubicBezTo>
                  <a:pt x="1978781" y="580572"/>
                  <a:pt x="154819" y="503163"/>
                  <a:pt x="0" y="14515"/>
                </a:cubicBezTo>
                <a:close/>
              </a:path>
            </a:pathLst>
          </a:cu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Picture Placeholder 5">
            <a:extLst>
              <a:ext uri="{FF2B5EF4-FFF2-40B4-BE49-F238E27FC236}">
                <a16:creationId xmlns:a16="http://schemas.microsoft.com/office/drawing/2014/main" id="{A29C6CCE-FC84-4BCE-8FE9-FAFD856BB1C6}"/>
              </a:ext>
            </a:extLst>
          </p:cNvPr>
          <p:cNvSpPr>
            <a:spLocks noGrp="1"/>
          </p:cNvSpPr>
          <p:nvPr>
            <p:ph type="pic" sz="quarter" idx="12"/>
          </p:nvPr>
        </p:nvSpPr>
        <p:spPr>
          <a:xfrm>
            <a:off x="1578334" y="2655108"/>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5" name="Picture Placeholder 5">
            <a:extLst>
              <a:ext uri="{FF2B5EF4-FFF2-40B4-BE49-F238E27FC236}">
                <a16:creationId xmlns:a16="http://schemas.microsoft.com/office/drawing/2014/main" id="{FA86C3B9-DF15-487B-8666-495AEF40BF24}"/>
              </a:ext>
            </a:extLst>
          </p:cNvPr>
          <p:cNvSpPr>
            <a:spLocks noGrp="1"/>
          </p:cNvSpPr>
          <p:nvPr>
            <p:ph type="pic" sz="quarter" idx="13"/>
          </p:nvPr>
        </p:nvSpPr>
        <p:spPr>
          <a:xfrm>
            <a:off x="5016000" y="2655108"/>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6" name="Picture Placeholder 5">
            <a:extLst>
              <a:ext uri="{FF2B5EF4-FFF2-40B4-BE49-F238E27FC236}">
                <a16:creationId xmlns:a16="http://schemas.microsoft.com/office/drawing/2014/main" id="{3E429C3E-DD0E-4B61-8DB4-53279EAD0013}"/>
              </a:ext>
            </a:extLst>
          </p:cNvPr>
          <p:cNvSpPr>
            <a:spLocks noGrp="1"/>
          </p:cNvSpPr>
          <p:nvPr>
            <p:ph type="pic" sz="quarter" idx="14"/>
          </p:nvPr>
        </p:nvSpPr>
        <p:spPr>
          <a:xfrm>
            <a:off x="8453666" y="2655108"/>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grpSp>
        <p:nvGrpSpPr>
          <p:cNvPr id="9" name="Group 8">
            <a:extLst>
              <a:ext uri="{FF2B5EF4-FFF2-40B4-BE49-F238E27FC236}">
                <a16:creationId xmlns:a16="http://schemas.microsoft.com/office/drawing/2014/main" id="{1675AB7A-DC95-4831-A36B-051BBE4CDDD2}"/>
              </a:ext>
            </a:extLst>
          </p:cNvPr>
          <p:cNvGrpSpPr/>
          <p:nvPr userDrawn="1"/>
        </p:nvGrpSpPr>
        <p:grpSpPr>
          <a:xfrm>
            <a:off x="549765" y="534144"/>
            <a:ext cx="591232" cy="646331"/>
            <a:chOff x="10652353" y="377371"/>
            <a:chExt cx="973590" cy="1064322"/>
          </a:xfrm>
        </p:grpSpPr>
        <p:sp>
          <p:nvSpPr>
            <p:cNvPr id="10" name="Oval 9">
              <a:extLst>
                <a:ext uri="{FF2B5EF4-FFF2-40B4-BE49-F238E27FC236}">
                  <a16:creationId xmlns:a16="http://schemas.microsoft.com/office/drawing/2014/main" id="{7AF788D3-9C39-430E-8279-C6611D4BEC96}"/>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A64B4603-0F7B-47BD-BC7F-C3A7110D5046}"/>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461064BB-8E64-4F51-9BB0-50CC05C4FC05}"/>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BE98BD31-249B-4054-BA6F-8C71ACBC84B6}"/>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1FD9E1B3-47DB-42BB-9720-6C6C203402FC}"/>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2853A07D-EC58-4768-A766-6DDD4C62A8B1}"/>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E69BE4F3-6EB1-401B-80A9-D1977E8AE493}"/>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74F71478-5307-454C-96E0-6E120FFEBF6E}"/>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CD9270DD-5FC8-48AD-ADB1-EB22F3190833}"/>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4E336384-8D6F-46C1-8639-3DD74A57936E}"/>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4DC17761-75D2-48CA-AF8E-2548A246821F}"/>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FDC13285-15C0-4EEF-8E76-1F16DA7247B3}"/>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557800AF-E3FD-46F2-B376-88FEFCCBEF5C}"/>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E34E4E63-E0E6-4D28-A5A0-863F2BF8FDFE}"/>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BD7BB6D3-AFA4-4D16-B60F-F7A64954C69D}"/>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6DB702A2-696A-419B-8887-C615149FCDE6}"/>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9" name="Group 28">
            <a:extLst>
              <a:ext uri="{FF2B5EF4-FFF2-40B4-BE49-F238E27FC236}">
                <a16:creationId xmlns:a16="http://schemas.microsoft.com/office/drawing/2014/main" id="{3B08F610-6420-43D7-B19C-B07BE103E6AA}"/>
              </a:ext>
            </a:extLst>
          </p:cNvPr>
          <p:cNvGrpSpPr/>
          <p:nvPr userDrawn="1"/>
        </p:nvGrpSpPr>
        <p:grpSpPr>
          <a:xfrm>
            <a:off x="11058108" y="5677525"/>
            <a:ext cx="591232" cy="646331"/>
            <a:chOff x="10652353" y="377371"/>
            <a:chExt cx="973590" cy="1064322"/>
          </a:xfrm>
        </p:grpSpPr>
        <p:sp>
          <p:nvSpPr>
            <p:cNvPr id="30" name="Oval 29">
              <a:extLst>
                <a:ext uri="{FF2B5EF4-FFF2-40B4-BE49-F238E27FC236}">
                  <a16:creationId xmlns:a16="http://schemas.microsoft.com/office/drawing/2014/main" id="{560E55DF-5EB9-4AC5-859D-8017C3C14A86}"/>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033D07E7-39F0-433F-BE59-F5F5F959D244}"/>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8F8154DD-CF2C-4077-9EE2-48397C085BA6}"/>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FA5DA737-59ED-4CD3-8C66-660C8F6CC74B}"/>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9D27ADF8-4BC6-4A54-93A4-7CB867BE9BE0}"/>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E92A96D2-019E-4DCD-B25D-D88D2F44768F}"/>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4A9F5231-24D3-40D4-B17A-EE0752FC780B}"/>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ABEC46CE-629E-4CAD-89A3-3E73D8F19BEA}"/>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EB9614B2-26FC-4FFB-98D4-2A80C7098801}"/>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D7586826-4F0B-4902-A7DD-3B46D87848BD}"/>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a:extLst>
                <a:ext uri="{FF2B5EF4-FFF2-40B4-BE49-F238E27FC236}">
                  <a16:creationId xmlns:a16="http://schemas.microsoft.com/office/drawing/2014/main" id="{1C5F827A-9153-4B26-A73A-2F2695E93081}"/>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Oval 40">
              <a:extLst>
                <a:ext uri="{FF2B5EF4-FFF2-40B4-BE49-F238E27FC236}">
                  <a16:creationId xmlns:a16="http://schemas.microsoft.com/office/drawing/2014/main" id="{678FD57B-03F5-429A-8DF4-1255A0EFEC6A}"/>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Oval 41">
              <a:extLst>
                <a:ext uri="{FF2B5EF4-FFF2-40B4-BE49-F238E27FC236}">
                  <a16:creationId xmlns:a16="http://schemas.microsoft.com/office/drawing/2014/main" id="{998AB546-DC8B-4F53-8859-5983C0961D02}"/>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a:extLst>
                <a:ext uri="{FF2B5EF4-FFF2-40B4-BE49-F238E27FC236}">
                  <a16:creationId xmlns:a16="http://schemas.microsoft.com/office/drawing/2014/main" id="{AC9DFCCA-3ED4-4889-A73A-1103F519CFB4}"/>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43">
              <a:extLst>
                <a:ext uri="{FF2B5EF4-FFF2-40B4-BE49-F238E27FC236}">
                  <a16:creationId xmlns:a16="http://schemas.microsoft.com/office/drawing/2014/main" id="{93D97033-2F87-4630-B3D1-40EAB2C95603}"/>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Oval 44">
              <a:extLst>
                <a:ext uri="{FF2B5EF4-FFF2-40B4-BE49-F238E27FC236}">
                  <a16:creationId xmlns:a16="http://schemas.microsoft.com/office/drawing/2014/main" id="{A5A3FBB0-7948-41CA-A584-9E99F6C97537}"/>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653748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BBEE2649-6FF6-4406-8CCA-1C8BD4A57683}"/>
              </a:ext>
            </a:extLst>
          </p:cNvPr>
          <p:cNvSpPr/>
          <p:nvPr userDrawn="1"/>
        </p:nvSpPr>
        <p:spPr>
          <a:xfrm rot="16200000">
            <a:off x="6484476" y="610201"/>
            <a:ext cx="5778552" cy="5637600"/>
          </a:xfrm>
          <a:prstGeom prst="round2SameRect">
            <a:avLst>
              <a:gd name="adj1" fmla="val 5396"/>
              <a:gd name="adj2" fmla="val 0"/>
            </a:avLst>
          </a:prstGeom>
          <a:gradFill>
            <a:gsLst>
              <a:gs pos="0">
                <a:schemeClr val="accent3">
                  <a:lumMod val="60000"/>
                  <a:lumOff val="40000"/>
                </a:schemeClr>
              </a:gs>
              <a:gs pos="100000">
                <a:srgbClr val="FACED3"/>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8" name="Straight Connector 17">
            <a:extLst>
              <a:ext uri="{FF2B5EF4-FFF2-40B4-BE49-F238E27FC236}">
                <a16:creationId xmlns:a16="http://schemas.microsoft.com/office/drawing/2014/main" id="{C905A1EF-56A8-4F0F-8C23-1F590483D712}"/>
              </a:ext>
            </a:extLst>
          </p:cNvPr>
          <p:cNvCxnSpPr>
            <a:cxnSpLocks/>
          </p:cNvCxnSpPr>
          <p:nvPr userDrawn="1"/>
        </p:nvCxnSpPr>
        <p:spPr>
          <a:xfrm flipH="1">
            <a:off x="7543723" y="1202379"/>
            <a:ext cx="3660059" cy="44532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Picture Placeholder 5">
            <a:extLst>
              <a:ext uri="{FF2B5EF4-FFF2-40B4-BE49-F238E27FC236}">
                <a16:creationId xmlns:a16="http://schemas.microsoft.com/office/drawing/2014/main" id="{626C5142-1346-4C5A-841E-7C1FFE5DB2EA}"/>
              </a:ext>
            </a:extLst>
          </p:cNvPr>
          <p:cNvSpPr>
            <a:spLocks noGrp="1"/>
          </p:cNvSpPr>
          <p:nvPr>
            <p:ph type="pic" sz="quarter" idx="12"/>
          </p:nvPr>
        </p:nvSpPr>
        <p:spPr>
          <a:xfrm>
            <a:off x="1146436" y="3923736"/>
            <a:ext cx="1669762" cy="1669762"/>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24" name="Picture Placeholder 5">
            <a:extLst>
              <a:ext uri="{FF2B5EF4-FFF2-40B4-BE49-F238E27FC236}">
                <a16:creationId xmlns:a16="http://schemas.microsoft.com/office/drawing/2014/main" id="{990DDA22-CD52-4B27-A8D7-CCEDD20048BB}"/>
              </a:ext>
            </a:extLst>
          </p:cNvPr>
          <p:cNvSpPr>
            <a:spLocks noGrp="1"/>
          </p:cNvSpPr>
          <p:nvPr>
            <p:ph type="pic" sz="quarter" idx="13"/>
          </p:nvPr>
        </p:nvSpPr>
        <p:spPr>
          <a:xfrm>
            <a:off x="3788362" y="3923736"/>
            <a:ext cx="1669762" cy="1669762"/>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25" name="Picture Placeholder 5">
            <a:extLst>
              <a:ext uri="{FF2B5EF4-FFF2-40B4-BE49-F238E27FC236}">
                <a16:creationId xmlns:a16="http://schemas.microsoft.com/office/drawing/2014/main" id="{7A483AB9-D1E0-4322-9DE7-ECF3996B5753}"/>
              </a:ext>
            </a:extLst>
          </p:cNvPr>
          <p:cNvSpPr>
            <a:spLocks noGrp="1"/>
          </p:cNvSpPr>
          <p:nvPr>
            <p:ph type="pic" sz="quarter" idx="14"/>
          </p:nvPr>
        </p:nvSpPr>
        <p:spPr>
          <a:xfrm>
            <a:off x="7570305" y="896904"/>
            <a:ext cx="1914526" cy="1914526"/>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26" name="Picture Placeholder 5">
            <a:extLst>
              <a:ext uri="{FF2B5EF4-FFF2-40B4-BE49-F238E27FC236}">
                <a16:creationId xmlns:a16="http://schemas.microsoft.com/office/drawing/2014/main" id="{5902ABA1-03DD-45F2-B563-450A3A70ED01}"/>
              </a:ext>
            </a:extLst>
          </p:cNvPr>
          <p:cNvSpPr>
            <a:spLocks noGrp="1"/>
          </p:cNvSpPr>
          <p:nvPr>
            <p:ph type="pic" sz="quarter" idx="15"/>
          </p:nvPr>
        </p:nvSpPr>
        <p:spPr>
          <a:xfrm>
            <a:off x="9488052" y="3599766"/>
            <a:ext cx="1914526" cy="1914526"/>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Tree>
    <p:extLst>
      <p:ext uri="{BB962C8B-B14F-4D97-AF65-F5344CB8AC3E}">
        <p14:creationId xmlns:p14="http://schemas.microsoft.com/office/powerpoint/2010/main" val="1567476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s 1">
    <p:bg>
      <p:bgPr>
        <a:solidFill>
          <a:srgbClr val="FBFBFB"/>
        </a:solidFill>
        <a:effectLst/>
      </p:bgPr>
    </p:bg>
    <p:spTree>
      <p:nvGrpSpPr>
        <p:cNvPr id="1" name=""/>
        <p:cNvGrpSpPr/>
        <p:nvPr/>
      </p:nvGrpSpPr>
      <p:grpSpPr>
        <a:xfrm>
          <a:off x="0" y="0"/>
          <a:ext cx="0" cy="0"/>
          <a:chOff x="0" y="0"/>
          <a:chExt cx="0" cy="0"/>
        </a:xfrm>
      </p:grpSpPr>
      <p:sp>
        <p:nvSpPr>
          <p:cNvPr id="2" name="Rectangle 45">
            <a:extLst>
              <a:ext uri="{FF2B5EF4-FFF2-40B4-BE49-F238E27FC236}">
                <a16:creationId xmlns:a16="http://schemas.microsoft.com/office/drawing/2014/main" id="{9EF34148-3BAF-48D2-909B-13F8BBE91257}"/>
              </a:ext>
            </a:extLst>
          </p:cNvPr>
          <p:cNvSpPr/>
          <p:nvPr userDrawn="1"/>
        </p:nvSpPr>
        <p:spPr>
          <a:xfrm>
            <a:off x="9099557" y="0"/>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45">
            <a:extLst>
              <a:ext uri="{FF2B5EF4-FFF2-40B4-BE49-F238E27FC236}">
                <a16:creationId xmlns:a16="http://schemas.microsoft.com/office/drawing/2014/main" id="{A6A0E14C-3FDB-4840-9B0C-24A08F5E4A9C}"/>
              </a:ext>
            </a:extLst>
          </p:cNvPr>
          <p:cNvSpPr/>
          <p:nvPr userDrawn="1"/>
        </p:nvSpPr>
        <p:spPr>
          <a:xfrm rot="10800000">
            <a:off x="5506" y="5789712"/>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a:extLst>
              <a:ext uri="{FF2B5EF4-FFF2-40B4-BE49-F238E27FC236}">
                <a16:creationId xmlns:a16="http://schemas.microsoft.com/office/drawing/2014/main" id="{FA4B2A6E-A7F5-4197-96DE-E42F2EA4A50D}"/>
              </a:ext>
            </a:extLst>
          </p:cNvPr>
          <p:cNvGrpSpPr/>
          <p:nvPr userDrawn="1"/>
        </p:nvGrpSpPr>
        <p:grpSpPr>
          <a:xfrm>
            <a:off x="549765" y="534144"/>
            <a:ext cx="591232" cy="646331"/>
            <a:chOff x="10652353" y="377371"/>
            <a:chExt cx="973590" cy="1064322"/>
          </a:xfrm>
        </p:grpSpPr>
        <p:sp>
          <p:nvSpPr>
            <p:cNvPr id="5" name="Oval 4">
              <a:extLst>
                <a:ext uri="{FF2B5EF4-FFF2-40B4-BE49-F238E27FC236}">
                  <a16:creationId xmlns:a16="http://schemas.microsoft.com/office/drawing/2014/main" id="{19B8D0CC-A8DB-4E84-AB65-20DA89D4145A}"/>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71DE99E9-0092-4EE8-A71F-69BB74E1D8DA}"/>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103893D8-0CDC-42F4-820C-55549DDF3628}"/>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98CEA35D-C2D1-4D2A-9489-2F027B2436A8}"/>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43372B9B-03EB-4B6A-8934-17B71CDC321F}"/>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ADCB3B40-1F52-48C0-BB7A-7547682273BB}"/>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4DEE436F-7200-4FAD-83D2-D4CC1DCBDB39}"/>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1508F1E2-DB88-4949-AB32-9D61FDC5BB08}"/>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23BC2215-F42F-40DE-AA75-58C92D2DFEC4}"/>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4A073AB9-4EBE-442C-A8F1-52C56C9961E7}"/>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17C756FA-754A-4520-BC5F-00872FB6C2EE}"/>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F0B64C0E-D733-44C4-90CC-F5C50D186C61}"/>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6632814C-557D-492B-B62C-17496C872261}"/>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627CD2E6-0585-4DB1-A09B-555C0CC12A6D}"/>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7AE3A00B-7E3F-4151-9F89-B6CEA83C85F9}"/>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209B4827-DA0B-4D49-9134-759F8561E1FB}"/>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1" name="Group 20">
            <a:extLst>
              <a:ext uri="{FF2B5EF4-FFF2-40B4-BE49-F238E27FC236}">
                <a16:creationId xmlns:a16="http://schemas.microsoft.com/office/drawing/2014/main" id="{3E7767A4-F733-4E36-BBDD-A04305CE98A7}"/>
              </a:ext>
            </a:extLst>
          </p:cNvPr>
          <p:cNvGrpSpPr/>
          <p:nvPr userDrawn="1"/>
        </p:nvGrpSpPr>
        <p:grpSpPr>
          <a:xfrm>
            <a:off x="11058108" y="5677525"/>
            <a:ext cx="591232" cy="646331"/>
            <a:chOff x="10652353" y="377371"/>
            <a:chExt cx="973590" cy="1064322"/>
          </a:xfrm>
        </p:grpSpPr>
        <p:sp>
          <p:nvSpPr>
            <p:cNvPr id="22" name="Oval 21">
              <a:extLst>
                <a:ext uri="{FF2B5EF4-FFF2-40B4-BE49-F238E27FC236}">
                  <a16:creationId xmlns:a16="http://schemas.microsoft.com/office/drawing/2014/main" id="{DABCA65B-49CF-4B52-AF58-0450549355DE}"/>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DB0C44B3-75E7-4019-9A4D-6BB83DFE40FE}"/>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C31DB409-03F6-4CBE-BABE-3CE6DD21E68D}"/>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0B0054C2-A419-4388-9EC9-669E14704D6D}"/>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D55DE49D-ED79-4454-ABE7-F0BAF0BD5C73}"/>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0D5639B4-FCAB-4E79-8DAE-F777F0961512}"/>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4D2BC319-7028-438D-90B8-D14B9DA6C149}"/>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48BD6679-4F56-4D26-B57E-93C79D57C7BF}"/>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76540911-6047-4776-A532-D74DC32A2869}"/>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58B3D39C-D277-40BC-9990-2233E5645CF3}"/>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A7793D88-024D-47EB-8578-D6DEBA404F60}"/>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F92CF8AD-8247-4737-85FC-349E6DB893C3}"/>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C745E632-B214-487E-8DCB-4CAE5FB5808F}"/>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745D13D6-10EC-4D3B-881A-58879935D753}"/>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542C94D7-8A24-44C9-8D27-D90E609783E3}"/>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92790F4C-CA2F-4608-A097-81E205FD44FC}"/>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537273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rvices 2">
    <p:bg>
      <p:bgPr>
        <a:solidFill>
          <a:srgbClr val="FBFBFB"/>
        </a:solidFill>
        <a:effectLst/>
      </p:bgPr>
    </p:bg>
    <p:spTree>
      <p:nvGrpSpPr>
        <p:cNvPr id="1" name=""/>
        <p:cNvGrpSpPr/>
        <p:nvPr/>
      </p:nvGrpSpPr>
      <p:grpSpPr>
        <a:xfrm>
          <a:off x="0" y="0"/>
          <a:ext cx="0" cy="0"/>
          <a:chOff x="0" y="0"/>
          <a:chExt cx="0" cy="0"/>
        </a:xfrm>
      </p:grpSpPr>
      <p:sp>
        <p:nvSpPr>
          <p:cNvPr id="2" name="Rectangle 45">
            <a:extLst>
              <a:ext uri="{FF2B5EF4-FFF2-40B4-BE49-F238E27FC236}">
                <a16:creationId xmlns:a16="http://schemas.microsoft.com/office/drawing/2014/main" id="{574DF532-CB3D-4105-8361-3CF600BF933C}"/>
              </a:ext>
            </a:extLst>
          </p:cNvPr>
          <p:cNvSpPr/>
          <p:nvPr userDrawn="1"/>
        </p:nvSpPr>
        <p:spPr>
          <a:xfrm>
            <a:off x="9099557" y="0"/>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45">
            <a:extLst>
              <a:ext uri="{FF2B5EF4-FFF2-40B4-BE49-F238E27FC236}">
                <a16:creationId xmlns:a16="http://schemas.microsoft.com/office/drawing/2014/main" id="{12E06F1C-4AFE-46B1-918F-7909E401E0A8}"/>
              </a:ext>
            </a:extLst>
          </p:cNvPr>
          <p:cNvSpPr/>
          <p:nvPr userDrawn="1"/>
        </p:nvSpPr>
        <p:spPr>
          <a:xfrm rot="10800000">
            <a:off x="5506" y="5789712"/>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a:extLst>
              <a:ext uri="{FF2B5EF4-FFF2-40B4-BE49-F238E27FC236}">
                <a16:creationId xmlns:a16="http://schemas.microsoft.com/office/drawing/2014/main" id="{56EBAA30-A073-40DC-8283-9B47D9145C67}"/>
              </a:ext>
            </a:extLst>
          </p:cNvPr>
          <p:cNvGrpSpPr/>
          <p:nvPr userDrawn="1"/>
        </p:nvGrpSpPr>
        <p:grpSpPr>
          <a:xfrm>
            <a:off x="549765" y="534144"/>
            <a:ext cx="591232" cy="646331"/>
            <a:chOff x="10652353" y="377371"/>
            <a:chExt cx="973590" cy="1064322"/>
          </a:xfrm>
        </p:grpSpPr>
        <p:sp>
          <p:nvSpPr>
            <p:cNvPr id="5" name="Oval 4">
              <a:extLst>
                <a:ext uri="{FF2B5EF4-FFF2-40B4-BE49-F238E27FC236}">
                  <a16:creationId xmlns:a16="http://schemas.microsoft.com/office/drawing/2014/main" id="{212E4D8E-3EFC-48B1-8246-8C53B555756F}"/>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65B4BD01-7CF7-4895-B7FB-414A294578CD}"/>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619FA1DA-5E5F-4821-83A8-53245C27DC0E}"/>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D66431CE-32BE-4CFF-9D2A-A08CF758E8DA}"/>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ADD0775C-EA96-4DF1-9412-273B533930A4}"/>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B1C3AFC6-AE23-432E-8FBC-EFA5276FA35D}"/>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ADC32D77-1572-49EE-8B3B-A5C0FA4C1AC1}"/>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59BD350D-5DF7-4658-B39C-53102140F2D5}"/>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67558C3A-6C2F-415A-A6DE-921FF9750432}"/>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E34A352E-E7E1-44DC-AE58-47788CAF32ED}"/>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AE398F5E-E508-4901-9689-499C18A5FBEF}"/>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4FDF721F-1FA3-4C2F-9EDD-7635F94E2E02}"/>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A11BC5DC-A21D-438D-9D1D-030805A7153D}"/>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C468E6B4-18B9-4DD8-92F9-B514F3D21A55}"/>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5F742072-561A-46B3-B88E-6374D5042354}"/>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3192A2F4-907D-434A-B8D9-20B5734A415D}"/>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1" name="Group 20">
            <a:extLst>
              <a:ext uri="{FF2B5EF4-FFF2-40B4-BE49-F238E27FC236}">
                <a16:creationId xmlns:a16="http://schemas.microsoft.com/office/drawing/2014/main" id="{4DC1B399-5770-4E48-A649-D2C543E01AC2}"/>
              </a:ext>
            </a:extLst>
          </p:cNvPr>
          <p:cNvGrpSpPr/>
          <p:nvPr userDrawn="1"/>
        </p:nvGrpSpPr>
        <p:grpSpPr>
          <a:xfrm>
            <a:off x="11058108" y="5677525"/>
            <a:ext cx="591232" cy="646331"/>
            <a:chOff x="10652353" y="377371"/>
            <a:chExt cx="973590" cy="1064322"/>
          </a:xfrm>
        </p:grpSpPr>
        <p:sp>
          <p:nvSpPr>
            <p:cNvPr id="22" name="Oval 21">
              <a:extLst>
                <a:ext uri="{FF2B5EF4-FFF2-40B4-BE49-F238E27FC236}">
                  <a16:creationId xmlns:a16="http://schemas.microsoft.com/office/drawing/2014/main" id="{5BC05A40-16EB-4244-8D57-C22536C82935}"/>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C6EED6A4-CEB4-46FE-AEAD-CF28595B631A}"/>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56E1C41A-F83B-4884-AA08-D4B5DEEC27E1}"/>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CF0D92B4-894A-4DC4-95A3-EBFA250A51E6}"/>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4055BCA9-4BA9-4F6B-AC2B-ADC5A9147473}"/>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577805CB-9722-4BE5-89B1-D1AEABF015A0}"/>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0A238948-2DAB-4DFA-9EB8-C2E8C407BC5F}"/>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6A8D5087-629B-4A69-BC80-975452E83CEC}"/>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C65D1001-97BF-458C-9959-9FD695A45FEC}"/>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8C7AB2A6-9C35-4E6A-9D28-287B41011D9D}"/>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068076B3-C0BC-40C6-A80D-1412820F62B3}"/>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25150E70-7B96-43CE-8E39-ACBE4B5769E4}"/>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6B60C954-119B-4774-8174-110F5DE38EFA}"/>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6776BD8E-1397-444A-88A0-3B704E9C4C07}"/>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7F4BA0A2-E84B-4C4F-AD26-62AC84612C5A}"/>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59728DCF-8A2E-4C39-A56A-3BA9EDA50566}"/>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191007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rvices 3">
    <p:spTree>
      <p:nvGrpSpPr>
        <p:cNvPr id="1" name=""/>
        <p:cNvGrpSpPr/>
        <p:nvPr/>
      </p:nvGrpSpPr>
      <p:grpSpPr>
        <a:xfrm>
          <a:off x="0" y="0"/>
          <a:ext cx="0" cy="0"/>
          <a:chOff x="0" y="0"/>
          <a:chExt cx="0" cy="0"/>
        </a:xfrm>
      </p:grpSpPr>
      <p:sp>
        <p:nvSpPr>
          <p:cNvPr id="14" name="Picture Placeholder 6">
            <a:extLst>
              <a:ext uri="{FF2B5EF4-FFF2-40B4-BE49-F238E27FC236}">
                <a16:creationId xmlns:a16="http://schemas.microsoft.com/office/drawing/2014/main" id="{135016E9-EE27-4072-8F3E-3A2ED9377C99}"/>
              </a:ext>
            </a:extLst>
          </p:cNvPr>
          <p:cNvSpPr>
            <a:spLocks noGrp="1"/>
          </p:cNvSpPr>
          <p:nvPr>
            <p:ph type="pic" sz="quarter" idx="10"/>
          </p:nvPr>
        </p:nvSpPr>
        <p:spPr>
          <a:xfrm>
            <a:off x="0" y="0"/>
            <a:ext cx="3751385" cy="6858000"/>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2749424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rvices 4">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6819FF6-8382-48EF-BEDA-A626F3BC4293}"/>
              </a:ext>
            </a:extLst>
          </p:cNvPr>
          <p:cNvSpPr>
            <a:spLocks noGrp="1"/>
          </p:cNvSpPr>
          <p:nvPr>
            <p:ph type="pic" sz="quarter" idx="10"/>
          </p:nvPr>
        </p:nvSpPr>
        <p:spPr>
          <a:xfrm>
            <a:off x="6096001" y="0"/>
            <a:ext cx="6096000" cy="6858000"/>
          </a:xfrm>
          <a:pattFill prst="pct5">
            <a:fgClr>
              <a:schemeClr val="accent1"/>
            </a:fgClr>
            <a:bgClr>
              <a:schemeClr val="bg1"/>
            </a:bgClr>
          </a:pattFill>
        </p:spPr>
        <p:txBody>
          <a:bodyPr>
            <a:normAutofit/>
          </a:bodyPr>
          <a:lstStyle>
            <a:lvl1pPr>
              <a:defRPr sz="1200"/>
            </a:lvl1pPr>
          </a:lstStyle>
          <a:p>
            <a:endParaRPr lang="id-ID"/>
          </a:p>
        </p:txBody>
      </p:sp>
      <p:grpSp>
        <p:nvGrpSpPr>
          <p:cNvPr id="3" name="Group 2">
            <a:extLst>
              <a:ext uri="{FF2B5EF4-FFF2-40B4-BE49-F238E27FC236}">
                <a16:creationId xmlns:a16="http://schemas.microsoft.com/office/drawing/2014/main" id="{C941E3CB-99EF-417D-BE8D-E414B6EF51EF}"/>
              </a:ext>
            </a:extLst>
          </p:cNvPr>
          <p:cNvGrpSpPr/>
          <p:nvPr userDrawn="1"/>
        </p:nvGrpSpPr>
        <p:grpSpPr>
          <a:xfrm>
            <a:off x="5078222" y="452325"/>
            <a:ext cx="591232" cy="646331"/>
            <a:chOff x="10652353" y="377371"/>
            <a:chExt cx="973590" cy="1064322"/>
          </a:xfrm>
        </p:grpSpPr>
        <p:sp>
          <p:nvSpPr>
            <p:cNvPr id="5" name="Oval 4">
              <a:extLst>
                <a:ext uri="{FF2B5EF4-FFF2-40B4-BE49-F238E27FC236}">
                  <a16:creationId xmlns:a16="http://schemas.microsoft.com/office/drawing/2014/main" id="{EB9040C5-B523-472C-A8DD-8DEEC36B255E}"/>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48192A77-60E9-4741-B752-E8385F140B7E}"/>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D583D567-0F84-491F-BFB4-F0F6E2140384}"/>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62AC0717-448C-4076-A24E-A8A37DC073D4}"/>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0060EFC3-42F1-4997-A360-BB2746A0700F}"/>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C239D447-77FD-4175-A41B-3DDAE515406C}"/>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98D9775D-66DD-4D3D-9A6C-8E007C310E77}"/>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CF9073C7-30EA-422C-9B09-FD5EC86D3D21}"/>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C2704291-45D5-4A2E-9542-61CBD49F51A9}"/>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32C9C7D6-C4CC-4252-9E10-D3DA90428667}"/>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FC1AF38E-E0E4-4C53-A835-D39B70A5A4EB}"/>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847A21E6-FDCD-4512-A63F-8C4D22E18207}"/>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B1086A08-E83D-486C-B5F9-A56A5A1D5EC1}"/>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0620BB5E-8150-4DDF-A301-541FCDA28406}"/>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A0BC7724-746A-4357-B456-96990A8A8C30}"/>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1EB1C942-0595-4B34-A854-9B1179025B6C}"/>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217354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20B186C-5305-4A57-991E-F17D38DFD784}"/>
              </a:ext>
            </a:extLst>
          </p:cNvPr>
          <p:cNvSpPr>
            <a:spLocks noGrp="1"/>
          </p:cNvSpPr>
          <p:nvPr>
            <p:ph type="pic" sz="quarter" idx="10"/>
          </p:nvPr>
        </p:nvSpPr>
        <p:spPr>
          <a:xfrm>
            <a:off x="0" y="2420319"/>
            <a:ext cx="3507475" cy="2657895"/>
          </a:xfrm>
          <a:pattFill prst="pct5">
            <a:fgClr>
              <a:schemeClr val="accent1"/>
            </a:fgClr>
            <a:bgClr>
              <a:schemeClr val="bg1"/>
            </a:bgClr>
          </a:pattFill>
        </p:spPr>
        <p:txBody>
          <a:bodyPr>
            <a:normAutofit/>
          </a:bodyPr>
          <a:lstStyle>
            <a:lvl1pPr>
              <a:defRPr sz="1200"/>
            </a:lvl1pPr>
          </a:lstStyle>
          <a:p>
            <a:endParaRPr lang="id-ID"/>
          </a:p>
        </p:txBody>
      </p:sp>
      <p:sp>
        <p:nvSpPr>
          <p:cNvPr id="9" name="Picture Placeholder 6">
            <a:extLst>
              <a:ext uri="{FF2B5EF4-FFF2-40B4-BE49-F238E27FC236}">
                <a16:creationId xmlns:a16="http://schemas.microsoft.com/office/drawing/2014/main" id="{6BD403CD-216A-43C8-B4DD-FF93564990B3}"/>
              </a:ext>
            </a:extLst>
          </p:cNvPr>
          <p:cNvSpPr>
            <a:spLocks noGrp="1"/>
          </p:cNvSpPr>
          <p:nvPr>
            <p:ph type="pic" sz="quarter" idx="11"/>
          </p:nvPr>
        </p:nvSpPr>
        <p:spPr>
          <a:xfrm>
            <a:off x="4342262" y="2420319"/>
            <a:ext cx="3507475" cy="2657895"/>
          </a:xfrm>
          <a:pattFill prst="pct5">
            <a:fgClr>
              <a:schemeClr val="accent1"/>
            </a:fgClr>
            <a:bgClr>
              <a:schemeClr val="bg1"/>
            </a:bgClr>
          </a:pattFill>
        </p:spPr>
        <p:txBody>
          <a:bodyPr>
            <a:normAutofit/>
          </a:bodyPr>
          <a:lstStyle>
            <a:lvl1pPr>
              <a:defRPr sz="1200"/>
            </a:lvl1pPr>
          </a:lstStyle>
          <a:p>
            <a:endParaRPr lang="id-ID"/>
          </a:p>
        </p:txBody>
      </p:sp>
      <p:sp>
        <p:nvSpPr>
          <p:cNvPr id="10" name="Picture Placeholder 6">
            <a:extLst>
              <a:ext uri="{FF2B5EF4-FFF2-40B4-BE49-F238E27FC236}">
                <a16:creationId xmlns:a16="http://schemas.microsoft.com/office/drawing/2014/main" id="{71585CDF-CB09-4EE4-B43D-D72C93B967EA}"/>
              </a:ext>
            </a:extLst>
          </p:cNvPr>
          <p:cNvSpPr>
            <a:spLocks noGrp="1"/>
          </p:cNvSpPr>
          <p:nvPr>
            <p:ph type="pic" sz="quarter" idx="12"/>
          </p:nvPr>
        </p:nvSpPr>
        <p:spPr>
          <a:xfrm>
            <a:off x="8684523" y="2420319"/>
            <a:ext cx="3507475" cy="2657895"/>
          </a:xfrm>
          <a:pattFill prst="pct5">
            <a:fgClr>
              <a:schemeClr val="accent1"/>
            </a:fgClr>
            <a:bgClr>
              <a:schemeClr val="bg1"/>
            </a:bgClr>
          </a:pattFill>
        </p:spPr>
        <p:txBody>
          <a:bodyPr>
            <a:normAutofit/>
          </a:bodyPr>
          <a:lstStyle>
            <a:lvl1pPr>
              <a:defRPr sz="1200"/>
            </a:lvl1pPr>
          </a:lstStyle>
          <a:p>
            <a:endParaRPr lang="id-ID"/>
          </a:p>
        </p:txBody>
      </p:sp>
      <p:grpSp>
        <p:nvGrpSpPr>
          <p:cNvPr id="11" name="Group 10">
            <a:extLst>
              <a:ext uri="{FF2B5EF4-FFF2-40B4-BE49-F238E27FC236}">
                <a16:creationId xmlns:a16="http://schemas.microsoft.com/office/drawing/2014/main" id="{B2C88CF2-FC47-4CEC-A1D3-F083A904AF75}"/>
              </a:ext>
            </a:extLst>
          </p:cNvPr>
          <p:cNvGrpSpPr/>
          <p:nvPr userDrawn="1"/>
        </p:nvGrpSpPr>
        <p:grpSpPr>
          <a:xfrm>
            <a:off x="10753274" y="793637"/>
            <a:ext cx="591232" cy="646331"/>
            <a:chOff x="10652353" y="377371"/>
            <a:chExt cx="973590" cy="1064322"/>
          </a:xfrm>
        </p:grpSpPr>
        <p:sp>
          <p:nvSpPr>
            <p:cNvPr id="12" name="Oval 11">
              <a:extLst>
                <a:ext uri="{FF2B5EF4-FFF2-40B4-BE49-F238E27FC236}">
                  <a16:creationId xmlns:a16="http://schemas.microsoft.com/office/drawing/2014/main" id="{D564C32F-2FE4-40BC-AD15-589E57E1EC8E}"/>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18DBBC98-BCE3-424E-A2DD-EC85C009A58D}"/>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7950A47B-98B7-48C5-BD10-569941B76C25}"/>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6D8C1311-9B69-40C6-9597-859B50D6C942}"/>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B331F545-B469-4424-902C-9408CEE7AE93}"/>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51D9300D-B38D-45A6-9691-C00B8F90DEE6}"/>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3EDAC4A3-0407-47DD-9FD6-075E48FB9F0F}"/>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45C0A7DF-468B-4AFF-BBF8-AA29EDAF1D6B}"/>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DD17FCB5-4048-4B63-B285-6A2D32512EC6}"/>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CE1FBEBF-731A-47DF-B023-C6201A9139E2}"/>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01DFB26D-BC56-447F-88DF-9BF619CCEFFD}"/>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384F96AA-A45D-422F-A35D-C4B191EF1231}"/>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D63CF0F1-14CA-4626-B62B-F9AEAF0F9EF7}"/>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64D138EA-B5E1-4DA4-851F-F1D7105E0298}"/>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AF4D1B00-C3A1-41AD-A76D-9115CB769161}"/>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79DBBDCC-A2B0-4715-9501-1DA780D9E08C}"/>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8" name="Group 27">
            <a:extLst>
              <a:ext uri="{FF2B5EF4-FFF2-40B4-BE49-F238E27FC236}">
                <a16:creationId xmlns:a16="http://schemas.microsoft.com/office/drawing/2014/main" id="{EA860BD8-AA8E-482A-ADE3-427836C792F2}"/>
              </a:ext>
            </a:extLst>
          </p:cNvPr>
          <p:cNvGrpSpPr/>
          <p:nvPr userDrawn="1"/>
        </p:nvGrpSpPr>
        <p:grpSpPr>
          <a:xfrm>
            <a:off x="847495" y="793637"/>
            <a:ext cx="591232" cy="646331"/>
            <a:chOff x="10652353" y="377371"/>
            <a:chExt cx="973590" cy="1064322"/>
          </a:xfrm>
        </p:grpSpPr>
        <p:sp>
          <p:nvSpPr>
            <p:cNvPr id="29" name="Oval 28">
              <a:extLst>
                <a:ext uri="{FF2B5EF4-FFF2-40B4-BE49-F238E27FC236}">
                  <a16:creationId xmlns:a16="http://schemas.microsoft.com/office/drawing/2014/main" id="{78D5D430-4904-41BA-B623-7F0C1AA65DD0}"/>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E7AD91EA-CDF2-431B-B6D9-37FE6915E2CB}"/>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82D0993C-2A70-4BF9-AE27-5D432A047FE0}"/>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E7357F9F-2778-484C-9DA1-438D0DBBBEB4}"/>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59BF76AD-C142-4045-83DE-76F2A7EEC40F}"/>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0ACEDCAA-ACFB-4EB9-B26E-A236CF6D7260}"/>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4D774028-89DC-4AD4-A396-D9895D1FB516}"/>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C6701F10-C9FD-4839-BD96-6B90A6AB658C}"/>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3F2AC5AB-F486-4DBA-852B-8868F0C161D2}"/>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3250EB21-C72B-45E7-AFC6-FC9D878BDE96}"/>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715E6601-5A2F-4908-A217-163211BEB1AA}"/>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a:extLst>
                <a:ext uri="{FF2B5EF4-FFF2-40B4-BE49-F238E27FC236}">
                  <a16:creationId xmlns:a16="http://schemas.microsoft.com/office/drawing/2014/main" id="{D8CCD4CC-EAF6-4A0B-B52C-EDA9CAAA2A49}"/>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Oval 40">
              <a:extLst>
                <a:ext uri="{FF2B5EF4-FFF2-40B4-BE49-F238E27FC236}">
                  <a16:creationId xmlns:a16="http://schemas.microsoft.com/office/drawing/2014/main" id="{C41ECB82-100B-45BC-8F3D-8564C53FB050}"/>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Oval 41">
              <a:extLst>
                <a:ext uri="{FF2B5EF4-FFF2-40B4-BE49-F238E27FC236}">
                  <a16:creationId xmlns:a16="http://schemas.microsoft.com/office/drawing/2014/main" id="{F36DF120-7F61-42A2-B7B7-EE61F6CC27AB}"/>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a:extLst>
                <a:ext uri="{FF2B5EF4-FFF2-40B4-BE49-F238E27FC236}">
                  <a16:creationId xmlns:a16="http://schemas.microsoft.com/office/drawing/2014/main" id="{0C7700A0-EBA7-42C4-AB43-4DB150F5DBC9}"/>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43">
              <a:extLst>
                <a:ext uri="{FF2B5EF4-FFF2-40B4-BE49-F238E27FC236}">
                  <a16:creationId xmlns:a16="http://schemas.microsoft.com/office/drawing/2014/main" id="{8BD97B42-E8CF-4889-ABE8-1C0499D51835}"/>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130781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3F59379-6AAB-492C-9F44-DCDDE3E42CFF}"/>
              </a:ext>
            </a:extLst>
          </p:cNvPr>
          <p:cNvSpPr>
            <a:spLocks noGrp="1"/>
          </p:cNvSpPr>
          <p:nvPr>
            <p:ph type="pic" sz="quarter" idx="10"/>
          </p:nvPr>
        </p:nvSpPr>
        <p:spPr>
          <a:xfrm>
            <a:off x="0" y="0"/>
            <a:ext cx="12192000" cy="6858000"/>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3882008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18932F6F-BC41-49F1-BD90-D5642E616303}"/>
              </a:ext>
            </a:extLst>
          </p:cNvPr>
          <p:cNvSpPr>
            <a:spLocks noGrp="1"/>
          </p:cNvSpPr>
          <p:nvPr>
            <p:ph type="pic" sz="quarter" idx="10"/>
          </p:nvPr>
        </p:nvSpPr>
        <p:spPr>
          <a:xfrm>
            <a:off x="715618" y="735495"/>
            <a:ext cx="5062330" cy="5387009"/>
          </a:xfrm>
          <a:pattFill prst="pct5">
            <a:fgClr>
              <a:schemeClr val="accent1"/>
            </a:fgClr>
            <a:bgClr>
              <a:schemeClr val="bg1"/>
            </a:bgClr>
          </a:pattFill>
        </p:spPr>
        <p:txBody>
          <a:bodyPr>
            <a:normAutofit/>
          </a:bodyPr>
          <a:lstStyle>
            <a:lvl1pPr>
              <a:defRPr sz="1200"/>
            </a:lvl1pPr>
          </a:lstStyle>
          <a:p>
            <a:endParaRPr lang="id-ID"/>
          </a:p>
        </p:txBody>
      </p:sp>
      <p:sp>
        <p:nvSpPr>
          <p:cNvPr id="7" name="Picture Placeholder 6">
            <a:extLst>
              <a:ext uri="{FF2B5EF4-FFF2-40B4-BE49-F238E27FC236}">
                <a16:creationId xmlns:a16="http://schemas.microsoft.com/office/drawing/2014/main" id="{46117096-820C-4E87-B7FC-FE52599B3881}"/>
              </a:ext>
            </a:extLst>
          </p:cNvPr>
          <p:cNvSpPr>
            <a:spLocks noGrp="1"/>
          </p:cNvSpPr>
          <p:nvPr>
            <p:ph type="pic" sz="quarter" idx="11"/>
          </p:nvPr>
        </p:nvSpPr>
        <p:spPr>
          <a:xfrm>
            <a:off x="6387548" y="3008243"/>
            <a:ext cx="5062330" cy="3114260"/>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2494051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4" name="Picture Placeholder 6">
            <a:extLst>
              <a:ext uri="{FF2B5EF4-FFF2-40B4-BE49-F238E27FC236}">
                <a16:creationId xmlns:a16="http://schemas.microsoft.com/office/drawing/2014/main" id="{DDD90CF3-7573-46C1-8147-7A650A500AE7}"/>
              </a:ext>
            </a:extLst>
          </p:cNvPr>
          <p:cNvSpPr>
            <a:spLocks noGrp="1"/>
          </p:cNvSpPr>
          <p:nvPr>
            <p:ph type="pic" sz="quarter" idx="10"/>
          </p:nvPr>
        </p:nvSpPr>
        <p:spPr>
          <a:xfrm>
            <a:off x="940903" y="689114"/>
            <a:ext cx="3003826" cy="2050774"/>
          </a:xfrm>
          <a:pattFill prst="pct5">
            <a:fgClr>
              <a:schemeClr val="accent1"/>
            </a:fgClr>
            <a:bgClr>
              <a:schemeClr val="bg1"/>
            </a:bgClr>
          </a:pattFill>
        </p:spPr>
        <p:txBody>
          <a:bodyPr>
            <a:normAutofit/>
          </a:bodyPr>
          <a:lstStyle>
            <a:lvl1pPr>
              <a:defRPr sz="1200"/>
            </a:lvl1pPr>
          </a:lstStyle>
          <a:p>
            <a:endParaRPr lang="id-ID"/>
          </a:p>
        </p:txBody>
      </p:sp>
      <p:sp>
        <p:nvSpPr>
          <p:cNvPr id="15" name="Picture Placeholder 6">
            <a:extLst>
              <a:ext uri="{FF2B5EF4-FFF2-40B4-BE49-F238E27FC236}">
                <a16:creationId xmlns:a16="http://schemas.microsoft.com/office/drawing/2014/main" id="{E3574EC8-6BDF-4026-AFCC-BA12B43F3F8D}"/>
              </a:ext>
            </a:extLst>
          </p:cNvPr>
          <p:cNvSpPr>
            <a:spLocks noGrp="1"/>
          </p:cNvSpPr>
          <p:nvPr>
            <p:ph type="pic" sz="quarter" idx="11"/>
          </p:nvPr>
        </p:nvSpPr>
        <p:spPr>
          <a:xfrm>
            <a:off x="4594087" y="689114"/>
            <a:ext cx="3003826" cy="2050774"/>
          </a:xfrm>
          <a:pattFill prst="pct5">
            <a:fgClr>
              <a:schemeClr val="accent1"/>
            </a:fgClr>
            <a:bgClr>
              <a:schemeClr val="bg1"/>
            </a:bgClr>
          </a:pattFill>
        </p:spPr>
        <p:txBody>
          <a:bodyPr>
            <a:normAutofit/>
          </a:bodyPr>
          <a:lstStyle>
            <a:lvl1pPr>
              <a:defRPr sz="1200"/>
            </a:lvl1pPr>
          </a:lstStyle>
          <a:p>
            <a:endParaRPr lang="id-ID"/>
          </a:p>
        </p:txBody>
      </p:sp>
      <p:sp>
        <p:nvSpPr>
          <p:cNvPr id="16" name="Picture Placeholder 6">
            <a:extLst>
              <a:ext uri="{FF2B5EF4-FFF2-40B4-BE49-F238E27FC236}">
                <a16:creationId xmlns:a16="http://schemas.microsoft.com/office/drawing/2014/main" id="{763B2A1B-044F-4F1F-AC6B-3AF7DFCD09EE}"/>
              </a:ext>
            </a:extLst>
          </p:cNvPr>
          <p:cNvSpPr>
            <a:spLocks noGrp="1"/>
          </p:cNvSpPr>
          <p:nvPr>
            <p:ph type="pic" sz="quarter" idx="12"/>
          </p:nvPr>
        </p:nvSpPr>
        <p:spPr>
          <a:xfrm>
            <a:off x="8247271" y="689114"/>
            <a:ext cx="3003826" cy="2050774"/>
          </a:xfrm>
          <a:pattFill prst="pct5">
            <a:fgClr>
              <a:schemeClr val="accent1"/>
            </a:fgClr>
            <a:bgClr>
              <a:schemeClr val="bg1"/>
            </a:bgClr>
          </a:pattFill>
        </p:spPr>
        <p:txBody>
          <a:bodyPr>
            <a:normAutofit/>
          </a:bodyPr>
          <a:lstStyle>
            <a:lvl1pPr>
              <a:defRPr sz="1200"/>
            </a:lvl1pPr>
          </a:lstStyle>
          <a:p>
            <a:endParaRPr lang="id-ID"/>
          </a:p>
        </p:txBody>
      </p:sp>
      <p:sp>
        <p:nvSpPr>
          <p:cNvPr id="17" name="Picture Placeholder 6">
            <a:extLst>
              <a:ext uri="{FF2B5EF4-FFF2-40B4-BE49-F238E27FC236}">
                <a16:creationId xmlns:a16="http://schemas.microsoft.com/office/drawing/2014/main" id="{95661F1E-CBC2-40D0-8C79-131D0122EE4C}"/>
              </a:ext>
            </a:extLst>
          </p:cNvPr>
          <p:cNvSpPr>
            <a:spLocks noGrp="1"/>
          </p:cNvSpPr>
          <p:nvPr>
            <p:ph type="pic" sz="quarter" idx="13"/>
          </p:nvPr>
        </p:nvSpPr>
        <p:spPr>
          <a:xfrm>
            <a:off x="940903" y="4118112"/>
            <a:ext cx="3003826" cy="2050774"/>
          </a:xfrm>
          <a:pattFill prst="pct5">
            <a:fgClr>
              <a:schemeClr val="accent1"/>
            </a:fgClr>
            <a:bgClr>
              <a:schemeClr val="bg1"/>
            </a:bgClr>
          </a:pattFill>
        </p:spPr>
        <p:txBody>
          <a:bodyPr>
            <a:normAutofit/>
          </a:bodyPr>
          <a:lstStyle>
            <a:lvl1pPr>
              <a:defRPr sz="1200"/>
            </a:lvl1pPr>
          </a:lstStyle>
          <a:p>
            <a:endParaRPr lang="id-ID"/>
          </a:p>
        </p:txBody>
      </p:sp>
      <p:sp>
        <p:nvSpPr>
          <p:cNvPr id="18" name="Picture Placeholder 6">
            <a:extLst>
              <a:ext uri="{FF2B5EF4-FFF2-40B4-BE49-F238E27FC236}">
                <a16:creationId xmlns:a16="http://schemas.microsoft.com/office/drawing/2014/main" id="{AACFF382-E0E1-46EF-9558-D2BC889F85A5}"/>
              </a:ext>
            </a:extLst>
          </p:cNvPr>
          <p:cNvSpPr>
            <a:spLocks noGrp="1"/>
          </p:cNvSpPr>
          <p:nvPr>
            <p:ph type="pic" sz="quarter" idx="14"/>
          </p:nvPr>
        </p:nvSpPr>
        <p:spPr>
          <a:xfrm>
            <a:off x="4594087" y="4118112"/>
            <a:ext cx="3003826" cy="2050774"/>
          </a:xfrm>
          <a:pattFill prst="pct5">
            <a:fgClr>
              <a:schemeClr val="accent1"/>
            </a:fgClr>
            <a:bgClr>
              <a:schemeClr val="bg1"/>
            </a:bgClr>
          </a:pattFill>
        </p:spPr>
        <p:txBody>
          <a:bodyPr>
            <a:normAutofit/>
          </a:bodyPr>
          <a:lstStyle>
            <a:lvl1pPr>
              <a:defRPr sz="1200"/>
            </a:lvl1pPr>
          </a:lstStyle>
          <a:p>
            <a:endParaRPr lang="id-ID"/>
          </a:p>
        </p:txBody>
      </p:sp>
      <p:sp>
        <p:nvSpPr>
          <p:cNvPr id="19" name="Picture Placeholder 6">
            <a:extLst>
              <a:ext uri="{FF2B5EF4-FFF2-40B4-BE49-F238E27FC236}">
                <a16:creationId xmlns:a16="http://schemas.microsoft.com/office/drawing/2014/main" id="{5FD4259A-C82A-47B4-8EA8-479D51D27CC7}"/>
              </a:ext>
            </a:extLst>
          </p:cNvPr>
          <p:cNvSpPr>
            <a:spLocks noGrp="1"/>
          </p:cNvSpPr>
          <p:nvPr>
            <p:ph type="pic" sz="quarter" idx="15"/>
          </p:nvPr>
        </p:nvSpPr>
        <p:spPr>
          <a:xfrm>
            <a:off x="8247271" y="4118112"/>
            <a:ext cx="3003826" cy="2050774"/>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3868984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9401510-6363-40A6-8707-6896A0610730}"/>
              </a:ext>
            </a:extLst>
          </p:cNvPr>
          <p:cNvSpPr>
            <a:spLocks noGrp="1"/>
          </p:cNvSpPr>
          <p:nvPr>
            <p:ph type="pic" sz="quarter" idx="11"/>
          </p:nvPr>
        </p:nvSpPr>
        <p:spPr>
          <a:xfrm>
            <a:off x="7448834" y="839536"/>
            <a:ext cx="4743165" cy="5178925"/>
          </a:xfrm>
          <a:pattFill prst="pct5">
            <a:fgClr>
              <a:schemeClr val="accent1"/>
            </a:fgClr>
            <a:bgClr>
              <a:schemeClr val="bg1"/>
            </a:bgClr>
          </a:pattFill>
        </p:spPr>
        <p:txBody>
          <a:bodyPr>
            <a:normAutofit/>
          </a:bodyPr>
          <a:lstStyle>
            <a:lvl1pPr>
              <a:defRPr sz="1200"/>
            </a:lvl1pPr>
          </a:lstStyle>
          <a:p>
            <a:endParaRPr lang="id-ID"/>
          </a:p>
        </p:txBody>
      </p:sp>
      <p:sp>
        <p:nvSpPr>
          <p:cNvPr id="11" name="Picture Placeholder 5">
            <a:extLst>
              <a:ext uri="{FF2B5EF4-FFF2-40B4-BE49-F238E27FC236}">
                <a16:creationId xmlns:a16="http://schemas.microsoft.com/office/drawing/2014/main" id="{00B0410A-C66C-4D03-9102-FA91A13520CD}"/>
              </a:ext>
            </a:extLst>
          </p:cNvPr>
          <p:cNvSpPr>
            <a:spLocks noGrp="1"/>
          </p:cNvSpPr>
          <p:nvPr>
            <p:ph type="pic" sz="quarter" idx="12"/>
          </p:nvPr>
        </p:nvSpPr>
        <p:spPr>
          <a:xfrm>
            <a:off x="1062817" y="4239908"/>
            <a:ext cx="1294548" cy="1294548"/>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2" name="Picture Placeholder 5">
            <a:extLst>
              <a:ext uri="{FF2B5EF4-FFF2-40B4-BE49-F238E27FC236}">
                <a16:creationId xmlns:a16="http://schemas.microsoft.com/office/drawing/2014/main" id="{2ED47169-0C6D-4888-9188-7C718E8848EE}"/>
              </a:ext>
            </a:extLst>
          </p:cNvPr>
          <p:cNvSpPr>
            <a:spLocks noGrp="1"/>
          </p:cNvSpPr>
          <p:nvPr>
            <p:ph type="pic" sz="quarter" idx="13"/>
          </p:nvPr>
        </p:nvSpPr>
        <p:spPr>
          <a:xfrm>
            <a:off x="3114515" y="4239908"/>
            <a:ext cx="1294548" cy="1294548"/>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3" name="Picture Placeholder 5">
            <a:extLst>
              <a:ext uri="{FF2B5EF4-FFF2-40B4-BE49-F238E27FC236}">
                <a16:creationId xmlns:a16="http://schemas.microsoft.com/office/drawing/2014/main" id="{C383310D-1D87-4A9E-95E4-AB93AF93F7E0}"/>
              </a:ext>
            </a:extLst>
          </p:cNvPr>
          <p:cNvSpPr>
            <a:spLocks noGrp="1"/>
          </p:cNvSpPr>
          <p:nvPr>
            <p:ph type="pic" sz="quarter" idx="14"/>
          </p:nvPr>
        </p:nvSpPr>
        <p:spPr>
          <a:xfrm>
            <a:off x="5166213" y="4239908"/>
            <a:ext cx="1294548" cy="1294548"/>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Tree>
    <p:extLst>
      <p:ext uri="{BB962C8B-B14F-4D97-AF65-F5344CB8AC3E}">
        <p14:creationId xmlns:p14="http://schemas.microsoft.com/office/powerpoint/2010/main" val="2956953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FD7C967C-CAE0-4472-A004-601B98902DB0}"/>
              </a:ext>
            </a:extLst>
          </p:cNvPr>
          <p:cNvSpPr>
            <a:spLocks noGrp="1"/>
          </p:cNvSpPr>
          <p:nvPr>
            <p:ph type="pic" sz="quarter" idx="11"/>
          </p:nvPr>
        </p:nvSpPr>
        <p:spPr>
          <a:xfrm>
            <a:off x="1005140" y="2184664"/>
            <a:ext cx="4809994" cy="3835497"/>
          </a:xfrm>
          <a:pattFill prst="pct5">
            <a:fgClr>
              <a:schemeClr val="accent1"/>
            </a:fgClr>
            <a:bgClr>
              <a:schemeClr val="bg1"/>
            </a:bgClr>
          </a:pattFill>
        </p:spPr>
        <p:txBody>
          <a:bodyPr>
            <a:normAutofit/>
          </a:bodyPr>
          <a:lstStyle>
            <a:lvl1pPr>
              <a:defRPr sz="1200"/>
            </a:lvl1pPr>
          </a:lstStyle>
          <a:p>
            <a:endParaRPr lang="id-ID"/>
          </a:p>
        </p:txBody>
      </p:sp>
      <p:sp>
        <p:nvSpPr>
          <p:cNvPr id="7" name="Picture Placeholder 6">
            <a:extLst>
              <a:ext uri="{FF2B5EF4-FFF2-40B4-BE49-F238E27FC236}">
                <a16:creationId xmlns:a16="http://schemas.microsoft.com/office/drawing/2014/main" id="{43E174FB-BD85-475B-AC2C-AE15369EE9BB}"/>
              </a:ext>
            </a:extLst>
          </p:cNvPr>
          <p:cNvSpPr>
            <a:spLocks noGrp="1"/>
          </p:cNvSpPr>
          <p:nvPr>
            <p:ph type="pic" sz="quarter" idx="12"/>
          </p:nvPr>
        </p:nvSpPr>
        <p:spPr>
          <a:xfrm>
            <a:off x="6468855" y="837838"/>
            <a:ext cx="4809994" cy="3835497"/>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3774218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33407EA8-A03F-442B-9B4F-10C90BF1C4A1}"/>
              </a:ext>
            </a:extLst>
          </p:cNvPr>
          <p:cNvSpPr>
            <a:spLocks noGrp="1"/>
          </p:cNvSpPr>
          <p:nvPr>
            <p:ph type="pic" sz="quarter" idx="12"/>
          </p:nvPr>
        </p:nvSpPr>
        <p:spPr>
          <a:xfrm>
            <a:off x="345949" y="0"/>
            <a:ext cx="2520001" cy="4008784"/>
          </a:xfrm>
          <a:pattFill prst="pct5">
            <a:fgClr>
              <a:schemeClr val="accent1"/>
            </a:fgClr>
            <a:bgClr>
              <a:schemeClr val="bg1"/>
            </a:bgClr>
          </a:pattFill>
        </p:spPr>
        <p:txBody>
          <a:bodyPr>
            <a:normAutofit/>
          </a:bodyPr>
          <a:lstStyle>
            <a:lvl1pPr>
              <a:defRPr sz="1200"/>
            </a:lvl1pPr>
          </a:lstStyle>
          <a:p>
            <a:endParaRPr lang="id-ID"/>
          </a:p>
        </p:txBody>
      </p:sp>
      <p:sp>
        <p:nvSpPr>
          <p:cNvPr id="11" name="Picture Placeholder 6">
            <a:extLst>
              <a:ext uri="{FF2B5EF4-FFF2-40B4-BE49-F238E27FC236}">
                <a16:creationId xmlns:a16="http://schemas.microsoft.com/office/drawing/2014/main" id="{8556952E-3093-4E99-8ECD-35ABFA765317}"/>
              </a:ext>
            </a:extLst>
          </p:cNvPr>
          <p:cNvSpPr>
            <a:spLocks noGrp="1"/>
          </p:cNvSpPr>
          <p:nvPr>
            <p:ph type="pic" sz="quarter" idx="13"/>
          </p:nvPr>
        </p:nvSpPr>
        <p:spPr>
          <a:xfrm>
            <a:off x="3211899" y="2849215"/>
            <a:ext cx="2520001" cy="4008784"/>
          </a:xfrm>
          <a:pattFill prst="pct5">
            <a:fgClr>
              <a:schemeClr val="accent1"/>
            </a:fgClr>
            <a:bgClr>
              <a:schemeClr val="bg1"/>
            </a:bgClr>
          </a:pattFill>
        </p:spPr>
        <p:txBody>
          <a:bodyPr>
            <a:normAutofit/>
          </a:bodyPr>
          <a:lstStyle>
            <a:lvl1pPr>
              <a:defRPr sz="1200"/>
            </a:lvl1pPr>
          </a:lstStyle>
          <a:p>
            <a:endParaRPr lang="id-ID"/>
          </a:p>
        </p:txBody>
      </p:sp>
      <p:sp>
        <p:nvSpPr>
          <p:cNvPr id="12" name="Picture Placeholder 6">
            <a:extLst>
              <a:ext uri="{FF2B5EF4-FFF2-40B4-BE49-F238E27FC236}">
                <a16:creationId xmlns:a16="http://schemas.microsoft.com/office/drawing/2014/main" id="{89A5DA59-FAE7-4757-9FA5-EF3E765566E0}"/>
              </a:ext>
            </a:extLst>
          </p:cNvPr>
          <p:cNvSpPr>
            <a:spLocks noGrp="1"/>
          </p:cNvSpPr>
          <p:nvPr>
            <p:ph type="pic" sz="quarter" idx="14"/>
          </p:nvPr>
        </p:nvSpPr>
        <p:spPr>
          <a:xfrm>
            <a:off x="345949" y="4352509"/>
            <a:ext cx="2520001" cy="2505490"/>
          </a:xfrm>
          <a:pattFill prst="pct5">
            <a:fgClr>
              <a:schemeClr val="accent1"/>
            </a:fgClr>
            <a:bgClr>
              <a:schemeClr val="bg1"/>
            </a:bgClr>
          </a:pattFill>
        </p:spPr>
        <p:txBody>
          <a:bodyPr>
            <a:normAutofit/>
          </a:bodyPr>
          <a:lstStyle>
            <a:lvl1pPr>
              <a:defRPr sz="1200"/>
            </a:lvl1pPr>
          </a:lstStyle>
          <a:p>
            <a:endParaRPr lang="id-ID"/>
          </a:p>
        </p:txBody>
      </p:sp>
      <p:sp>
        <p:nvSpPr>
          <p:cNvPr id="13" name="Picture Placeholder 6">
            <a:extLst>
              <a:ext uri="{FF2B5EF4-FFF2-40B4-BE49-F238E27FC236}">
                <a16:creationId xmlns:a16="http://schemas.microsoft.com/office/drawing/2014/main" id="{556B143F-9021-4348-B2B4-EBEAE61284D4}"/>
              </a:ext>
            </a:extLst>
          </p:cNvPr>
          <p:cNvSpPr>
            <a:spLocks noGrp="1"/>
          </p:cNvSpPr>
          <p:nvPr>
            <p:ph type="pic" sz="quarter" idx="15"/>
          </p:nvPr>
        </p:nvSpPr>
        <p:spPr>
          <a:xfrm>
            <a:off x="3211899" y="1"/>
            <a:ext cx="2520001" cy="2505490"/>
          </a:xfrm>
          <a:pattFill prst="pct5">
            <a:fgClr>
              <a:schemeClr val="accent1"/>
            </a:fgClr>
            <a:bgClr>
              <a:schemeClr val="bg1"/>
            </a:bgClr>
          </a:pattFill>
        </p:spPr>
        <p:txBody>
          <a:bodyPr>
            <a:normAutofit/>
          </a:bodyPr>
          <a:lstStyle>
            <a:lvl1pPr>
              <a:defRPr sz="1200"/>
            </a:lvl1pPr>
          </a:lstStyle>
          <a:p>
            <a:endParaRPr lang="id-ID"/>
          </a:p>
        </p:txBody>
      </p:sp>
      <p:grpSp>
        <p:nvGrpSpPr>
          <p:cNvPr id="44" name="Group 43">
            <a:extLst>
              <a:ext uri="{FF2B5EF4-FFF2-40B4-BE49-F238E27FC236}">
                <a16:creationId xmlns:a16="http://schemas.microsoft.com/office/drawing/2014/main" id="{0C7ECC93-0187-4BCD-80EB-2963E4838526}"/>
              </a:ext>
            </a:extLst>
          </p:cNvPr>
          <p:cNvGrpSpPr/>
          <p:nvPr userDrawn="1"/>
        </p:nvGrpSpPr>
        <p:grpSpPr>
          <a:xfrm>
            <a:off x="11065365" y="534144"/>
            <a:ext cx="591232" cy="646331"/>
            <a:chOff x="10652353" y="377371"/>
            <a:chExt cx="973590" cy="1064322"/>
          </a:xfrm>
        </p:grpSpPr>
        <p:sp>
          <p:nvSpPr>
            <p:cNvPr id="45" name="Oval 44">
              <a:extLst>
                <a:ext uri="{FF2B5EF4-FFF2-40B4-BE49-F238E27FC236}">
                  <a16:creationId xmlns:a16="http://schemas.microsoft.com/office/drawing/2014/main" id="{2924C803-BB78-4074-8585-8CB41BA9FB7A}"/>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Oval 45">
              <a:extLst>
                <a:ext uri="{FF2B5EF4-FFF2-40B4-BE49-F238E27FC236}">
                  <a16:creationId xmlns:a16="http://schemas.microsoft.com/office/drawing/2014/main" id="{BFEECEF3-3D07-42A3-A5B3-38EADF6A536F}"/>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Oval 46">
              <a:extLst>
                <a:ext uri="{FF2B5EF4-FFF2-40B4-BE49-F238E27FC236}">
                  <a16:creationId xmlns:a16="http://schemas.microsoft.com/office/drawing/2014/main" id="{AA842E62-DBCB-4BE3-93A3-DF1F1BFFFCB6}"/>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Oval 47">
              <a:extLst>
                <a:ext uri="{FF2B5EF4-FFF2-40B4-BE49-F238E27FC236}">
                  <a16:creationId xmlns:a16="http://schemas.microsoft.com/office/drawing/2014/main" id="{F67FF156-BA37-43C0-8DF0-3916B57C3A7F}"/>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Oval 48">
              <a:extLst>
                <a:ext uri="{FF2B5EF4-FFF2-40B4-BE49-F238E27FC236}">
                  <a16:creationId xmlns:a16="http://schemas.microsoft.com/office/drawing/2014/main" id="{5F7844AD-9D3C-4752-838F-D3DE72497136}"/>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0" name="Oval 49">
              <a:extLst>
                <a:ext uri="{FF2B5EF4-FFF2-40B4-BE49-F238E27FC236}">
                  <a16:creationId xmlns:a16="http://schemas.microsoft.com/office/drawing/2014/main" id="{C0EBEA29-5A23-42FD-BCEC-F23B1633ADB8}"/>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Oval 50">
              <a:extLst>
                <a:ext uri="{FF2B5EF4-FFF2-40B4-BE49-F238E27FC236}">
                  <a16:creationId xmlns:a16="http://schemas.microsoft.com/office/drawing/2014/main" id="{51F3EA9A-D225-4264-ACFC-9D84F035EAAD}"/>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Oval 51">
              <a:extLst>
                <a:ext uri="{FF2B5EF4-FFF2-40B4-BE49-F238E27FC236}">
                  <a16:creationId xmlns:a16="http://schemas.microsoft.com/office/drawing/2014/main" id="{BE4D5B36-7A62-4C94-B238-8684A21784D6}"/>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Oval 52">
              <a:extLst>
                <a:ext uri="{FF2B5EF4-FFF2-40B4-BE49-F238E27FC236}">
                  <a16:creationId xmlns:a16="http://schemas.microsoft.com/office/drawing/2014/main" id="{2CF7BB62-36E5-4B21-9C7C-D1862F556C93}"/>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Oval 53">
              <a:extLst>
                <a:ext uri="{FF2B5EF4-FFF2-40B4-BE49-F238E27FC236}">
                  <a16:creationId xmlns:a16="http://schemas.microsoft.com/office/drawing/2014/main" id="{F7FDA504-40FD-4A80-A7FC-D1D2EFD833BF}"/>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Oval 54">
              <a:extLst>
                <a:ext uri="{FF2B5EF4-FFF2-40B4-BE49-F238E27FC236}">
                  <a16:creationId xmlns:a16="http://schemas.microsoft.com/office/drawing/2014/main" id="{C09E8B9E-962D-409A-AC3D-7AFFE9FA030D}"/>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Oval 55">
              <a:extLst>
                <a:ext uri="{FF2B5EF4-FFF2-40B4-BE49-F238E27FC236}">
                  <a16:creationId xmlns:a16="http://schemas.microsoft.com/office/drawing/2014/main" id="{DA3BF265-1BAF-4491-A4B5-0236E2F0EAD0}"/>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7" name="Oval 56">
              <a:extLst>
                <a:ext uri="{FF2B5EF4-FFF2-40B4-BE49-F238E27FC236}">
                  <a16:creationId xmlns:a16="http://schemas.microsoft.com/office/drawing/2014/main" id="{F6FEE4DC-F513-45D5-ABE2-239759441CC1}"/>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Oval 57">
              <a:extLst>
                <a:ext uri="{FF2B5EF4-FFF2-40B4-BE49-F238E27FC236}">
                  <a16:creationId xmlns:a16="http://schemas.microsoft.com/office/drawing/2014/main" id="{1B415F49-374F-485E-9289-941D2BF23229}"/>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Oval 58">
              <a:extLst>
                <a:ext uri="{FF2B5EF4-FFF2-40B4-BE49-F238E27FC236}">
                  <a16:creationId xmlns:a16="http://schemas.microsoft.com/office/drawing/2014/main" id="{FD6E0D6D-C8D5-4145-B8C7-BDF2CD1A2A0F}"/>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Oval 59">
              <a:extLst>
                <a:ext uri="{FF2B5EF4-FFF2-40B4-BE49-F238E27FC236}">
                  <a16:creationId xmlns:a16="http://schemas.microsoft.com/office/drawing/2014/main" id="{49D089CF-F3B6-4516-8654-15023D8D22B1}"/>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808156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ckup 1">
    <p:bg>
      <p:bgPr>
        <a:solidFill>
          <a:srgbClr val="FBFBFB"/>
        </a:solid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4DD45880-C1A1-46D4-9A9B-FF21653E3DF9}"/>
              </a:ext>
            </a:extLst>
          </p:cNvPr>
          <p:cNvSpPr>
            <a:spLocks noGrp="1"/>
          </p:cNvSpPr>
          <p:nvPr>
            <p:ph type="pic" sz="quarter" idx="13"/>
          </p:nvPr>
        </p:nvSpPr>
        <p:spPr>
          <a:xfrm>
            <a:off x="3414713" y="2314575"/>
            <a:ext cx="5329237" cy="3357563"/>
          </a:xfrm>
          <a:pattFill prst="pct5">
            <a:fgClr>
              <a:schemeClr val="accent1"/>
            </a:fgClr>
            <a:bgClr>
              <a:schemeClr val="bg1"/>
            </a:bgClr>
          </a:pattFill>
        </p:spPr>
        <p:txBody>
          <a:bodyPr>
            <a:normAutofit/>
          </a:bodyPr>
          <a:lstStyle>
            <a:lvl1pPr>
              <a:defRPr sz="1200"/>
            </a:lvl1pPr>
          </a:lstStyle>
          <a:p>
            <a:endParaRPr lang="id-ID"/>
          </a:p>
        </p:txBody>
      </p:sp>
      <p:grpSp>
        <p:nvGrpSpPr>
          <p:cNvPr id="3" name="Group 2">
            <a:extLst>
              <a:ext uri="{FF2B5EF4-FFF2-40B4-BE49-F238E27FC236}">
                <a16:creationId xmlns:a16="http://schemas.microsoft.com/office/drawing/2014/main" id="{8B4C8B01-0DE3-49A7-87CB-7C018CA82979}"/>
              </a:ext>
            </a:extLst>
          </p:cNvPr>
          <p:cNvGrpSpPr/>
          <p:nvPr userDrawn="1"/>
        </p:nvGrpSpPr>
        <p:grpSpPr>
          <a:xfrm>
            <a:off x="10753274" y="793637"/>
            <a:ext cx="591232" cy="646331"/>
            <a:chOff x="10652353" y="377371"/>
            <a:chExt cx="973590" cy="1064322"/>
          </a:xfrm>
        </p:grpSpPr>
        <p:sp>
          <p:nvSpPr>
            <p:cNvPr id="5" name="Oval 4">
              <a:extLst>
                <a:ext uri="{FF2B5EF4-FFF2-40B4-BE49-F238E27FC236}">
                  <a16:creationId xmlns:a16="http://schemas.microsoft.com/office/drawing/2014/main" id="{A7E6C6ED-648B-49AA-9465-7E8772AAD828}"/>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35CC5699-A3D5-43E6-8CCA-E920ED129DF0}"/>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27165D34-D1E6-427E-A4E1-9DE05A6A8CCB}"/>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06608E75-BFD7-47A2-AD1B-51642C3E9F38}"/>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1B84619E-45E0-455E-9969-255ADFC4C514}"/>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AA43C8EB-05D7-4BC0-BBDB-FEDF4342B431}"/>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F64EDC1C-BF49-4666-9E65-334D4A49318B}"/>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7A2DE60B-6587-47AB-B9C0-20313FED6679}"/>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28DFED9E-3F1D-4BF6-8975-FE976C610FAE}"/>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F7FF45D9-E0F0-4C27-8402-AAA085CB4615}"/>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D228B98F-9FBD-4D82-9E7F-5631ECF642AD}"/>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D4F61B7B-F29F-4600-B35A-6008D29C6537}"/>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8FFA054F-32B8-4124-BBB8-C80C4F4C737C}"/>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9524AE77-95DF-4ED9-B83D-36C4BB26A1AF}"/>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1FC51AE8-0E0A-4E84-91E6-4EAD45FAF3B8}"/>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8A0E3AFF-DB73-4418-ADB0-7934C9A39058}"/>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1" name="Group 20">
            <a:extLst>
              <a:ext uri="{FF2B5EF4-FFF2-40B4-BE49-F238E27FC236}">
                <a16:creationId xmlns:a16="http://schemas.microsoft.com/office/drawing/2014/main" id="{A43A1FE9-87C9-465A-B913-56471ADD1B9A}"/>
              </a:ext>
            </a:extLst>
          </p:cNvPr>
          <p:cNvGrpSpPr/>
          <p:nvPr userDrawn="1"/>
        </p:nvGrpSpPr>
        <p:grpSpPr>
          <a:xfrm>
            <a:off x="847495" y="793637"/>
            <a:ext cx="591232" cy="646331"/>
            <a:chOff x="10652353" y="377371"/>
            <a:chExt cx="973590" cy="1064322"/>
          </a:xfrm>
        </p:grpSpPr>
        <p:sp>
          <p:nvSpPr>
            <p:cNvPr id="22" name="Oval 21">
              <a:extLst>
                <a:ext uri="{FF2B5EF4-FFF2-40B4-BE49-F238E27FC236}">
                  <a16:creationId xmlns:a16="http://schemas.microsoft.com/office/drawing/2014/main" id="{DF0F5A9B-FD7D-4FC1-BAF9-B20231F34F69}"/>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3F067DBC-A51F-440C-B29C-8B7113F29954}"/>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AC11B9E3-2AD0-4903-87C6-83E6F2F04ECB}"/>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33EA9D7B-7833-4C0C-9142-E94DD90CF150}"/>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27FC4F13-A83F-4C34-A4C0-D410EC2BE308}"/>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E82A2094-5CDF-4D41-B4BF-529CFAC8A8CA}"/>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45975086-909F-42BC-AC2A-91F6C5303969}"/>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80D66780-9987-43D6-A363-2A4F14F149E1}"/>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CF587131-BBD0-46D4-9005-08E6C853834B}"/>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D52D4A59-5C30-48AF-9C36-2A2DF790A769}"/>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396456BE-39DE-4D1A-B4F7-7B2F804397B6}"/>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D514B33D-2E3F-49E8-981F-6F3F5C759D4C}"/>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6CC07AB3-C37C-49E7-9316-39ABC6B1C67C}"/>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7DB7B0CD-0EFE-4641-A820-C604F0F4423D}"/>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71F26E96-8D56-4CF9-9DF9-ACD2C8EF4B1B}"/>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F56D7468-2888-4CD7-8FFD-C4519B3A48FA}"/>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34802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ckup 2">
    <p:bg>
      <p:bgPr>
        <a:solidFill>
          <a:srgbClr val="FBFBFB"/>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BB2896C-1383-4B81-8B83-F3B74EBAFBC8}"/>
              </a:ext>
            </a:extLst>
          </p:cNvPr>
          <p:cNvSpPr>
            <a:spLocks noGrp="1"/>
          </p:cNvSpPr>
          <p:nvPr>
            <p:ph type="pic" sz="quarter" idx="13"/>
          </p:nvPr>
        </p:nvSpPr>
        <p:spPr>
          <a:xfrm>
            <a:off x="1029149" y="889001"/>
            <a:ext cx="2599876" cy="5143500"/>
          </a:xfrm>
          <a:pattFill prst="pct5">
            <a:fgClr>
              <a:schemeClr val="accent1"/>
            </a:fgClr>
            <a:bgClr>
              <a:schemeClr val="bg1"/>
            </a:bgClr>
          </a:pattFill>
        </p:spPr>
        <p:txBody>
          <a:bodyPr>
            <a:normAutofit/>
          </a:bodyPr>
          <a:lstStyle>
            <a:lvl1pPr>
              <a:defRPr sz="1200"/>
            </a:lvl1pPr>
          </a:lstStyle>
          <a:p>
            <a:endParaRPr lang="id-ID"/>
          </a:p>
        </p:txBody>
      </p:sp>
      <p:sp>
        <p:nvSpPr>
          <p:cNvPr id="7" name="Picture Placeholder 6">
            <a:extLst>
              <a:ext uri="{FF2B5EF4-FFF2-40B4-BE49-F238E27FC236}">
                <a16:creationId xmlns:a16="http://schemas.microsoft.com/office/drawing/2014/main" id="{0F86D6D0-3C8A-4202-A1DC-019451DE02FF}"/>
              </a:ext>
            </a:extLst>
          </p:cNvPr>
          <p:cNvSpPr>
            <a:spLocks noGrp="1"/>
          </p:cNvSpPr>
          <p:nvPr>
            <p:ph type="pic" sz="quarter" idx="14"/>
          </p:nvPr>
        </p:nvSpPr>
        <p:spPr>
          <a:xfrm>
            <a:off x="8392777" y="3428999"/>
            <a:ext cx="2770073" cy="2265890"/>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3341195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410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icing Table">
    <p:bg>
      <p:bgPr>
        <a:solidFill>
          <a:srgbClr val="FAFAFA"/>
        </a:solidFill>
        <a:effectLst/>
      </p:bgPr>
    </p:bg>
    <p:spTree>
      <p:nvGrpSpPr>
        <p:cNvPr id="1" name=""/>
        <p:cNvGrpSpPr/>
        <p:nvPr/>
      </p:nvGrpSpPr>
      <p:grpSpPr>
        <a:xfrm>
          <a:off x="0" y="0"/>
          <a:ext cx="0" cy="0"/>
          <a:chOff x="0" y="0"/>
          <a:chExt cx="0" cy="0"/>
        </a:xfrm>
      </p:grpSpPr>
      <p:sp>
        <p:nvSpPr>
          <p:cNvPr id="2" name="Rectangle 45">
            <a:extLst>
              <a:ext uri="{FF2B5EF4-FFF2-40B4-BE49-F238E27FC236}">
                <a16:creationId xmlns:a16="http://schemas.microsoft.com/office/drawing/2014/main" id="{08FE4EEA-D186-4F82-937A-CD460D0CB79C}"/>
              </a:ext>
            </a:extLst>
          </p:cNvPr>
          <p:cNvSpPr/>
          <p:nvPr userDrawn="1"/>
        </p:nvSpPr>
        <p:spPr>
          <a:xfrm>
            <a:off x="9099557" y="0"/>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45">
            <a:extLst>
              <a:ext uri="{FF2B5EF4-FFF2-40B4-BE49-F238E27FC236}">
                <a16:creationId xmlns:a16="http://schemas.microsoft.com/office/drawing/2014/main" id="{E723E86F-77BE-4A5C-B1F5-DDC3533E2851}"/>
              </a:ext>
            </a:extLst>
          </p:cNvPr>
          <p:cNvSpPr/>
          <p:nvPr userDrawn="1"/>
        </p:nvSpPr>
        <p:spPr>
          <a:xfrm rot="10800000">
            <a:off x="5506" y="5789712"/>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a:extLst>
              <a:ext uri="{FF2B5EF4-FFF2-40B4-BE49-F238E27FC236}">
                <a16:creationId xmlns:a16="http://schemas.microsoft.com/office/drawing/2014/main" id="{037D109B-AEBC-49B2-AFB2-241280F89F3B}"/>
              </a:ext>
            </a:extLst>
          </p:cNvPr>
          <p:cNvGrpSpPr/>
          <p:nvPr userDrawn="1"/>
        </p:nvGrpSpPr>
        <p:grpSpPr>
          <a:xfrm>
            <a:off x="549765" y="534144"/>
            <a:ext cx="591232" cy="646331"/>
            <a:chOff x="10652353" y="377371"/>
            <a:chExt cx="973590" cy="1064322"/>
          </a:xfrm>
        </p:grpSpPr>
        <p:sp>
          <p:nvSpPr>
            <p:cNvPr id="5" name="Oval 4">
              <a:extLst>
                <a:ext uri="{FF2B5EF4-FFF2-40B4-BE49-F238E27FC236}">
                  <a16:creationId xmlns:a16="http://schemas.microsoft.com/office/drawing/2014/main" id="{7DBD2811-EFA2-4B5D-8E2A-0F74831021DF}"/>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B6F729C5-57D7-410B-8AE7-D3DEE9E54BD8}"/>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0F2F0A51-5D6E-41D4-9C25-6E1E35031375}"/>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85B2B0FF-4684-4192-8F0A-2B2F49E65339}"/>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0F3A0BC9-6565-4540-9014-E99845828FB9}"/>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F6B1BF81-131F-4A46-8730-C0035F9F8B52}"/>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2F8B93CE-A0E2-4964-B44C-C77C23FF335D}"/>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B67483FF-262A-4A33-B433-9E4543014C87}"/>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D774EA64-9960-4616-A8D7-7B7E9100F80B}"/>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2EAA46EF-C05B-4784-8F5F-93F08E367A84}"/>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68604829-9682-40BD-87DF-618FE96EF249}"/>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8789FE1B-C6AF-4519-8794-BA57C766505E}"/>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6F76B0A2-89A0-420C-AFD5-133F4C88610F}"/>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9588D869-48A0-4482-98B1-CBD2A51E5FBC}"/>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955393DF-3DD8-4D89-A340-8572B99D7B84}"/>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84BB5068-9014-43C8-BDD4-40A36D25E083}"/>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1" name="Group 20">
            <a:extLst>
              <a:ext uri="{FF2B5EF4-FFF2-40B4-BE49-F238E27FC236}">
                <a16:creationId xmlns:a16="http://schemas.microsoft.com/office/drawing/2014/main" id="{EAEBEF10-ABA7-429F-8BB0-944EF9BD7C4E}"/>
              </a:ext>
            </a:extLst>
          </p:cNvPr>
          <p:cNvGrpSpPr/>
          <p:nvPr userDrawn="1"/>
        </p:nvGrpSpPr>
        <p:grpSpPr>
          <a:xfrm>
            <a:off x="11058108" y="5677525"/>
            <a:ext cx="591232" cy="646331"/>
            <a:chOff x="10652353" y="377371"/>
            <a:chExt cx="973590" cy="1064322"/>
          </a:xfrm>
        </p:grpSpPr>
        <p:sp>
          <p:nvSpPr>
            <p:cNvPr id="22" name="Oval 21">
              <a:extLst>
                <a:ext uri="{FF2B5EF4-FFF2-40B4-BE49-F238E27FC236}">
                  <a16:creationId xmlns:a16="http://schemas.microsoft.com/office/drawing/2014/main" id="{D22CB065-7B62-4CDC-83B4-129CA1F41707}"/>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31BB4A42-FFBD-4233-81B4-F7256EAEE547}"/>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8B93384F-F466-4F83-9ED6-FF893376BDFE}"/>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0C67141D-0897-48E2-90C6-5E84DEA46B83}"/>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700166B5-CAB8-429C-A54A-EE76B9E82462}"/>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9103D0D2-D509-4B97-B4F6-5F9A6B85B910}"/>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AF0FB3BE-771F-4B7F-B0E0-5089CE43B40A}"/>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42F06619-16A1-434F-8594-8AE44A2C645C}"/>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B313DCD5-55F3-4F3E-859F-D981CAE2B46A}"/>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0B1A1189-BB09-4D88-9E9B-59031A3B854D}"/>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80F6BB9D-DDE4-4E7E-9670-1F4917B1BCFD}"/>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77150803-A432-4C37-BFEC-4F70983B5895}"/>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4012C8FE-542D-4BDF-A7FF-789D152A0097}"/>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AACDB19D-A010-4D64-8FBA-1B9163451C46}"/>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3123B2D8-18CA-48C0-9E04-35CB5C55DE17}"/>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2CB2ADBD-31C5-41CB-8D7F-D483463D5301}"/>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284148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2B1E900D-1372-45D9-A525-F5956603BFC6}"/>
              </a:ext>
            </a:extLst>
          </p:cNvPr>
          <p:cNvSpPr>
            <a:spLocks noGrp="1"/>
          </p:cNvSpPr>
          <p:nvPr>
            <p:ph type="pic" sz="quarter" idx="10"/>
          </p:nvPr>
        </p:nvSpPr>
        <p:spPr>
          <a:xfrm>
            <a:off x="1599905" y="2133600"/>
            <a:ext cx="2590800" cy="2590800"/>
          </a:xfrm>
          <a:prstGeom prst="ellipse">
            <a:avLst/>
          </a:prstGeo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2102972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bout Us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AE67F29-785B-428C-B379-D34427D7B30C}"/>
              </a:ext>
            </a:extLst>
          </p:cNvPr>
          <p:cNvSpPr>
            <a:spLocks noGrp="1"/>
          </p:cNvSpPr>
          <p:nvPr>
            <p:ph type="pic" sz="quarter" idx="11"/>
          </p:nvPr>
        </p:nvSpPr>
        <p:spPr>
          <a:xfrm>
            <a:off x="5896008" y="4419830"/>
            <a:ext cx="1060174" cy="1060174"/>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2" name="Picture Placeholder 6">
            <a:extLst>
              <a:ext uri="{FF2B5EF4-FFF2-40B4-BE49-F238E27FC236}">
                <a16:creationId xmlns:a16="http://schemas.microsoft.com/office/drawing/2014/main" id="{9065A53E-9238-4890-9BCD-5E3B6E333E12}"/>
              </a:ext>
            </a:extLst>
          </p:cNvPr>
          <p:cNvSpPr>
            <a:spLocks noGrp="1"/>
          </p:cNvSpPr>
          <p:nvPr>
            <p:ph type="pic" sz="quarter" idx="10"/>
          </p:nvPr>
        </p:nvSpPr>
        <p:spPr>
          <a:xfrm>
            <a:off x="-1" y="0"/>
            <a:ext cx="4689231" cy="6858000"/>
          </a:xfrm>
          <a:pattFill prst="pct5">
            <a:fgClr>
              <a:schemeClr val="accent1"/>
            </a:fgClr>
            <a:bgClr>
              <a:schemeClr val="bg1"/>
            </a:bgClr>
          </a:pattFill>
        </p:spPr>
        <p:txBody>
          <a:bodyPr>
            <a:normAutofit/>
          </a:bodyPr>
          <a:lstStyle>
            <a:lvl1pPr>
              <a:defRPr sz="1200"/>
            </a:lvl1pPr>
          </a:lstStyle>
          <a:p>
            <a:endParaRPr lang="id-ID"/>
          </a:p>
        </p:txBody>
      </p:sp>
      <p:grpSp>
        <p:nvGrpSpPr>
          <p:cNvPr id="4" name="Group 3">
            <a:extLst>
              <a:ext uri="{FF2B5EF4-FFF2-40B4-BE49-F238E27FC236}">
                <a16:creationId xmlns:a16="http://schemas.microsoft.com/office/drawing/2014/main" id="{B248B0D6-167D-4425-A8E3-8F6872B12E99}"/>
              </a:ext>
            </a:extLst>
          </p:cNvPr>
          <p:cNvGrpSpPr/>
          <p:nvPr userDrawn="1"/>
        </p:nvGrpSpPr>
        <p:grpSpPr>
          <a:xfrm>
            <a:off x="11112022" y="381208"/>
            <a:ext cx="688475" cy="753893"/>
            <a:chOff x="11112022" y="381208"/>
            <a:chExt cx="688475" cy="753893"/>
          </a:xfrm>
        </p:grpSpPr>
        <p:sp>
          <p:nvSpPr>
            <p:cNvPr id="5" name="Oval 4">
              <a:extLst>
                <a:ext uri="{FF2B5EF4-FFF2-40B4-BE49-F238E27FC236}">
                  <a16:creationId xmlns:a16="http://schemas.microsoft.com/office/drawing/2014/main" id="{23BF3B55-D2BB-4B57-967A-6793FE02A634}"/>
                </a:ext>
              </a:extLst>
            </p:cNvPr>
            <p:cNvSpPr/>
            <p:nvPr/>
          </p:nvSpPr>
          <p:spPr>
            <a:xfrm>
              <a:off x="11112022"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46725B21-5067-4737-86AE-501F2006AAC5}"/>
                </a:ext>
              </a:extLst>
            </p:cNvPr>
            <p:cNvSpPr/>
            <p:nvPr/>
          </p:nvSpPr>
          <p:spPr>
            <a:xfrm>
              <a:off x="11112022"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2C731FA8-2C54-4C43-B73B-556C297E29F1}"/>
                </a:ext>
              </a:extLst>
            </p:cNvPr>
            <p:cNvSpPr/>
            <p:nvPr/>
          </p:nvSpPr>
          <p:spPr>
            <a:xfrm>
              <a:off x="11112022"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DC3A0FA9-DB3E-474F-882B-EAE23ABADBC2}"/>
                </a:ext>
              </a:extLst>
            </p:cNvPr>
            <p:cNvSpPr/>
            <p:nvPr/>
          </p:nvSpPr>
          <p:spPr>
            <a:xfrm>
              <a:off x="11112022"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95BF363A-BAF3-45F9-881F-7BB829406B7F}"/>
                </a:ext>
              </a:extLst>
            </p:cNvPr>
            <p:cNvSpPr/>
            <p:nvPr/>
          </p:nvSpPr>
          <p:spPr>
            <a:xfrm>
              <a:off x="11308044"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8BFBE6A6-785C-4150-A9AC-3816A89533D1}"/>
                </a:ext>
              </a:extLst>
            </p:cNvPr>
            <p:cNvSpPr/>
            <p:nvPr/>
          </p:nvSpPr>
          <p:spPr>
            <a:xfrm>
              <a:off x="11308044"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4D5F5ACD-F233-4200-9F03-BC72C9419921}"/>
                </a:ext>
              </a:extLst>
            </p:cNvPr>
            <p:cNvSpPr/>
            <p:nvPr/>
          </p:nvSpPr>
          <p:spPr>
            <a:xfrm>
              <a:off x="11308044"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5D075941-82B2-4BBF-BF56-D4B90D0D85EF}"/>
                </a:ext>
              </a:extLst>
            </p:cNvPr>
            <p:cNvSpPr/>
            <p:nvPr/>
          </p:nvSpPr>
          <p:spPr>
            <a:xfrm>
              <a:off x="11308044"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03055F29-E23F-44B4-82D5-EF02AB03A9BB}"/>
                </a:ext>
              </a:extLst>
            </p:cNvPr>
            <p:cNvSpPr/>
            <p:nvPr/>
          </p:nvSpPr>
          <p:spPr>
            <a:xfrm>
              <a:off x="11504067"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40359DC3-BAD3-4E71-B9A8-455052391FFA}"/>
                </a:ext>
              </a:extLst>
            </p:cNvPr>
            <p:cNvSpPr/>
            <p:nvPr/>
          </p:nvSpPr>
          <p:spPr>
            <a:xfrm>
              <a:off x="11504067"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07AF973A-7CFA-43D4-9594-86EFDFF057F2}"/>
                </a:ext>
              </a:extLst>
            </p:cNvPr>
            <p:cNvSpPr/>
            <p:nvPr/>
          </p:nvSpPr>
          <p:spPr>
            <a:xfrm>
              <a:off x="11504067"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B2A5A161-9401-42D7-B8CD-0350D4FE8839}"/>
                </a:ext>
              </a:extLst>
            </p:cNvPr>
            <p:cNvSpPr/>
            <p:nvPr/>
          </p:nvSpPr>
          <p:spPr>
            <a:xfrm>
              <a:off x="11504067"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FE72BBAA-9C43-4840-A0E2-4985C31FF2DE}"/>
                </a:ext>
              </a:extLst>
            </p:cNvPr>
            <p:cNvSpPr/>
            <p:nvPr/>
          </p:nvSpPr>
          <p:spPr>
            <a:xfrm>
              <a:off x="11700089"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C6BCD1A6-7F23-475C-A57A-673BA455EAFC}"/>
                </a:ext>
              </a:extLst>
            </p:cNvPr>
            <p:cNvSpPr/>
            <p:nvPr/>
          </p:nvSpPr>
          <p:spPr>
            <a:xfrm>
              <a:off x="11700089"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6547AB4C-7BF4-418A-BB1B-667F52B88701}"/>
                </a:ext>
              </a:extLst>
            </p:cNvPr>
            <p:cNvSpPr/>
            <p:nvPr/>
          </p:nvSpPr>
          <p:spPr>
            <a:xfrm>
              <a:off x="11700089"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39C85D80-69DC-4F8E-9315-DFC7F904C70A}"/>
                </a:ext>
              </a:extLst>
            </p:cNvPr>
            <p:cNvSpPr/>
            <p:nvPr/>
          </p:nvSpPr>
          <p:spPr>
            <a:xfrm>
              <a:off x="11700089"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196644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ac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06E22E-8FC8-4FF8-B7BD-012F16D41EDF}"/>
              </a:ext>
            </a:extLst>
          </p:cNvPr>
          <p:cNvSpPr/>
          <p:nvPr userDrawn="1"/>
        </p:nvSpPr>
        <p:spPr>
          <a:xfrm>
            <a:off x="631372" y="504372"/>
            <a:ext cx="10929257" cy="584925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6">
            <a:extLst>
              <a:ext uri="{FF2B5EF4-FFF2-40B4-BE49-F238E27FC236}">
                <a16:creationId xmlns:a16="http://schemas.microsoft.com/office/drawing/2014/main" id="{1FC6B0B0-0772-4D94-8F2C-8E4820DA2006}"/>
              </a:ext>
            </a:extLst>
          </p:cNvPr>
          <p:cNvSpPr>
            <a:spLocks noGrp="1"/>
          </p:cNvSpPr>
          <p:nvPr>
            <p:ph type="pic" sz="quarter" idx="10"/>
          </p:nvPr>
        </p:nvSpPr>
        <p:spPr>
          <a:xfrm>
            <a:off x="6895748" y="1045029"/>
            <a:ext cx="5296254" cy="4767942"/>
          </a:xfrm>
          <a:pattFill prst="pct5">
            <a:fgClr>
              <a:schemeClr val="accent1"/>
            </a:fgClr>
            <a:bgClr>
              <a:schemeClr val="bg1"/>
            </a:bgClr>
          </a:pattFill>
        </p:spPr>
        <p:txBody>
          <a:bodyPr>
            <a:normAutofit/>
          </a:bodyPr>
          <a:lstStyle>
            <a:lvl1pPr>
              <a:defRPr sz="1200"/>
            </a:lvl1pPr>
          </a:lstStyle>
          <a:p>
            <a:endParaRPr lang="id-ID"/>
          </a:p>
        </p:txBody>
      </p:sp>
      <p:grpSp>
        <p:nvGrpSpPr>
          <p:cNvPr id="4" name="Group 3">
            <a:extLst>
              <a:ext uri="{FF2B5EF4-FFF2-40B4-BE49-F238E27FC236}">
                <a16:creationId xmlns:a16="http://schemas.microsoft.com/office/drawing/2014/main" id="{08072EA7-DF91-423A-834C-A6316CED7FD2}"/>
              </a:ext>
            </a:extLst>
          </p:cNvPr>
          <p:cNvGrpSpPr/>
          <p:nvPr userDrawn="1"/>
        </p:nvGrpSpPr>
        <p:grpSpPr>
          <a:xfrm>
            <a:off x="563449" y="3230902"/>
            <a:ext cx="135846" cy="393021"/>
            <a:chOff x="563449" y="3230902"/>
            <a:chExt cx="135846" cy="393021"/>
          </a:xfrm>
        </p:grpSpPr>
        <p:sp>
          <p:nvSpPr>
            <p:cNvPr id="5" name="Diamond 4">
              <a:extLst>
                <a:ext uri="{FF2B5EF4-FFF2-40B4-BE49-F238E27FC236}">
                  <a16:creationId xmlns:a16="http://schemas.microsoft.com/office/drawing/2014/main" id="{FB68DD40-483C-4AB5-BA39-A6AC5F6F3C10}"/>
                </a:ext>
              </a:extLst>
            </p:cNvPr>
            <p:cNvSpPr/>
            <p:nvPr/>
          </p:nvSpPr>
          <p:spPr>
            <a:xfrm>
              <a:off x="563449" y="3361077"/>
              <a:ext cx="135846" cy="135846"/>
            </a:xfrm>
            <a:prstGeom prst="diamon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Diamond 6">
              <a:extLst>
                <a:ext uri="{FF2B5EF4-FFF2-40B4-BE49-F238E27FC236}">
                  <a16:creationId xmlns:a16="http://schemas.microsoft.com/office/drawing/2014/main" id="{65EF3D05-CC76-4B22-8FA5-6672933920D2}"/>
                </a:ext>
              </a:extLst>
            </p:cNvPr>
            <p:cNvSpPr/>
            <p:nvPr/>
          </p:nvSpPr>
          <p:spPr>
            <a:xfrm>
              <a:off x="563449" y="3230902"/>
              <a:ext cx="135846" cy="135846"/>
            </a:xfrm>
            <a:prstGeom prst="diamon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Diamond 7">
              <a:extLst>
                <a:ext uri="{FF2B5EF4-FFF2-40B4-BE49-F238E27FC236}">
                  <a16:creationId xmlns:a16="http://schemas.microsoft.com/office/drawing/2014/main" id="{432E7B26-8EC8-4C24-B14C-2E10EACC075E}"/>
                </a:ext>
              </a:extLst>
            </p:cNvPr>
            <p:cNvSpPr/>
            <p:nvPr/>
          </p:nvSpPr>
          <p:spPr>
            <a:xfrm>
              <a:off x="563449" y="3488077"/>
              <a:ext cx="135846" cy="135846"/>
            </a:xfrm>
            <a:prstGeom prst="diamon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9" name="Rectangle 8">
            <a:extLst>
              <a:ext uri="{FF2B5EF4-FFF2-40B4-BE49-F238E27FC236}">
                <a16:creationId xmlns:a16="http://schemas.microsoft.com/office/drawing/2014/main" id="{65665E08-6C8B-42E3-9E0E-3FB4E5C0E6A3}"/>
              </a:ext>
            </a:extLst>
          </p:cNvPr>
          <p:cNvSpPr/>
          <p:nvPr userDrawn="1"/>
        </p:nvSpPr>
        <p:spPr>
          <a:xfrm>
            <a:off x="1437623" y="2927317"/>
            <a:ext cx="4703608" cy="2801257"/>
          </a:xfrm>
          <a:prstGeom prst="rect">
            <a:avLst/>
          </a:prstGeom>
          <a:solidFill>
            <a:srgbClr val="ECF7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172559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out Us 2">
    <p:spTree>
      <p:nvGrpSpPr>
        <p:cNvPr id="1" name=""/>
        <p:cNvGrpSpPr/>
        <p:nvPr/>
      </p:nvGrpSpPr>
      <p:grpSpPr>
        <a:xfrm>
          <a:off x="0" y="0"/>
          <a:ext cx="0" cy="0"/>
          <a:chOff x="0" y="0"/>
          <a:chExt cx="0" cy="0"/>
        </a:xfrm>
      </p:grpSpPr>
      <p:sp>
        <p:nvSpPr>
          <p:cNvPr id="18" name="Picture Placeholder 6">
            <a:extLst>
              <a:ext uri="{FF2B5EF4-FFF2-40B4-BE49-F238E27FC236}">
                <a16:creationId xmlns:a16="http://schemas.microsoft.com/office/drawing/2014/main" id="{A3466D90-053B-4614-8FBE-F851BD3117D4}"/>
              </a:ext>
            </a:extLst>
          </p:cNvPr>
          <p:cNvSpPr>
            <a:spLocks noGrp="1"/>
          </p:cNvSpPr>
          <p:nvPr>
            <p:ph type="pic" sz="quarter" idx="10"/>
          </p:nvPr>
        </p:nvSpPr>
        <p:spPr>
          <a:xfrm>
            <a:off x="7500730" y="-3266"/>
            <a:ext cx="4691270" cy="6861266"/>
          </a:xfrm>
          <a:pattFill prst="pct5">
            <a:fgClr>
              <a:schemeClr val="accent1"/>
            </a:fgClr>
            <a:bgClr>
              <a:schemeClr val="bg1"/>
            </a:bgClr>
          </a:pattFill>
        </p:spPr>
        <p:txBody>
          <a:bodyPr>
            <a:normAutofit/>
          </a:bodyPr>
          <a:lstStyle>
            <a:lvl1pPr>
              <a:defRPr sz="1200"/>
            </a:lvl1pPr>
          </a:lstStyle>
          <a:p>
            <a:endParaRPr lang="id-ID"/>
          </a:p>
        </p:txBody>
      </p:sp>
      <p:sp>
        <p:nvSpPr>
          <p:cNvPr id="22" name="Picture Placeholder 5">
            <a:extLst>
              <a:ext uri="{FF2B5EF4-FFF2-40B4-BE49-F238E27FC236}">
                <a16:creationId xmlns:a16="http://schemas.microsoft.com/office/drawing/2014/main" id="{9CBA04A8-4CE6-4593-B225-3779547776E4}"/>
              </a:ext>
            </a:extLst>
          </p:cNvPr>
          <p:cNvSpPr>
            <a:spLocks noGrp="1"/>
          </p:cNvSpPr>
          <p:nvPr>
            <p:ph type="pic" sz="quarter" idx="14"/>
          </p:nvPr>
        </p:nvSpPr>
        <p:spPr>
          <a:xfrm>
            <a:off x="6925794" y="2850798"/>
            <a:ext cx="1149872" cy="1149872"/>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a:ln w="88900">
            <a:solidFill>
              <a:schemeClr val="bg1"/>
            </a:solidFill>
          </a:ln>
        </p:spPr>
        <p:txBody>
          <a:bodyPr wrap="square">
            <a:noAutofit/>
          </a:bodyPr>
          <a:lstStyle>
            <a:lvl1pPr>
              <a:defRPr sz="1200"/>
            </a:lvl1pPr>
          </a:lstStyle>
          <a:p>
            <a:endParaRPr lang="id-ID"/>
          </a:p>
        </p:txBody>
      </p:sp>
      <p:grpSp>
        <p:nvGrpSpPr>
          <p:cNvPr id="7" name="Group 6">
            <a:extLst>
              <a:ext uri="{FF2B5EF4-FFF2-40B4-BE49-F238E27FC236}">
                <a16:creationId xmlns:a16="http://schemas.microsoft.com/office/drawing/2014/main" id="{63C9E1E6-2851-44A3-971B-58AFEACD8885}"/>
              </a:ext>
            </a:extLst>
          </p:cNvPr>
          <p:cNvGrpSpPr/>
          <p:nvPr userDrawn="1"/>
        </p:nvGrpSpPr>
        <p:grpSpPr>
          <a:xfrm>
            <a:off x="6581556" y="292927"/>
            <a:ext cx="688475" cy="753893"/>
            <a:chOff x="11112022" y="381208"/>
            <a:chExt cx="688475" cy="753893"/>
          </a:xfrm>
        </p:grpSpPr>
        <p:sp>
          <p:nvSpPr>
            <p:cNvPr id="8" name="Oval 7">
              <a:extLst>
                <a:ext uri="{FF2B5EF4-FFF2-40B4-BE49-F238E27FC236}">
                  <a16:creationId xmlns:a16="http://schemas.microsoft.com/office/drawing/2014/main" id="{D0631737-25C0-4DCB-9FBD-B27B2BE7930E}"/>
                </a:ext>
              </a:extLst>
            </p:cNvPr>
            <p:cNvSpPr/>
            <p:nvPr/>
          </p:nvSpPr>
          <p:spPr>
            <a:xfrm>
              <a:off x="11112022"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0E748074-E29C-4C31-82A3-AADD3EE7AA41}"/>
                </a:ext>
              </a:extLst>
            </p:cNvPr>
            <p:cNvSpPr/>
            <p:nvPr/>
          </p:nvSpPr>
          <p:spPr>
            <a:xfrm>
              <a:off x="11112022"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5588A42C-BE09-4B9F-A7BE-5391C321C067}"/>
                </a:ext>
              </a:extLst>
            </p:cNvPr>
            <p:cNvSpPr/>
            <p:nvPr/>
          </p:nvSpPr>
          <p:spPr>
            <a:xfrm>
              <a:off x="11112022"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54F44FCD-14B8-4EE1-98FE-6AF5607CB9E5}"/>
                </a:ext>
              </a:extLst>
            </p:cNvPr>
            <p:cNvSpPr/>
            <p:nvPr/>
          </p:nvSpPr>
          <p:spPr>
            <a:xfrm>
              <a:off x="11112022"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60709E1D-A378-4D00-B260-30B097B3E214}"/>
                </a:ext>
              </a:extLst>
            </p:cNvPr>
            <p:cNvSpPr/>
            <p:nvPr/>
          </p:nvSpPr>
          <p:spPr>
            <a:xfrm>
              <a:off x="11308044"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99A01A88-9A9A-4F8A-8845-76915A66E73F}"/>
                </a:ext>
              </a:extLst>
            </p:cNvPr>
            <p:cNvSpPr/>
            <p:nvPr/>
          </p:nvSpPr>
          <p:spPr>
            <a:xfrm>
              <a:off x="11308044"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3669E530-521E-4976-9750-36928C608D58}"/>
                </a:ext>
              </a:extLst>
            </p:cNvPr>
            <p:cNvSpPr/>
            <p:nvPr/>
          </p:nvSpPr>
          <p:spPr>
            <a:xfrm>
              <a:off x="11308044"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698B70F3-8FB5-4EA2-8642-6F8E5FA1B92B}"/>
                </a:ext>
              </a:extLst>
            </p:cNvPr>
            <p:cNvSpPr/>
            <p:nvPr/>
          </p:nvSpPr>
          <p:spPr>
            <a:xfrm>
              <a:off x="11308044"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49C14310-122F-44CA-BD8D-4A753897BA41}"/>
                </a:ext>
              </a:extLst>
            </p:cNvPr>
            <p:cNvSpPr/>
            <p:nvPr/>
          </p:nvSpPr>
          <p:spPr>
            <a:xfrm>
              <a:off x="11504067"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8A797BA3-F16A-4520-BBEB-2E745ED72E39}"/>
                </a:ext>
              </a:extLst>
            </p:cNvPr>
            <p:cNvSpPr/>
            <p:nvPr/>
          </p:nvSpPr>
          <p:spPr>
            <a:xfrm>
              <a:off x="11504067"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F56D58E8-15D1-4E9B-BA4D-DC16648BE6B9}"/>
                </a:ext>
              </a:extLst>
            </p:cNvPr>
            <p:cNvSpPr/>
            <p:nvPr/>
          </p:nvSpPr>
          <p:spPr>
            <a:xfrm>
              <a:off x="11504067"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1CC03E8C-5A18-4403-8F85-CD60E512BAFF}"/>
                </a:ext>
              </a:extLst>
            </p:cNvPr>
            <p:cNvSpPr/>
            <p:nvPr/>
          </p:nvSpPr>
          <p:spPr>
            <a:xfrm>
              <a:off x="11504067"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74FC36F8-E0B3-46B2-8D1E-AD3FE5247C81}"/>
                </a:ext>
              </a:extLst>
            </p:cNvPr>
            <p:cNvSpPr/>
            <p:nvPr/>
          </p:nvSpPr>
          <p:spPr>
            <a:xfrm>
              <a:off x="11700089"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489A5160-E771-407C-BA14-6A922ED20655}"/>
                </a:ext>
              </a:extLst>
            </p:cNvPr>
            <p:cNvSpPr/>
            <p:nvPr/>
          </p:nvSpPr>
          <p:spPr>
            <a:xfrm>
              <a:off x="11700089"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8648A6FB-0A46-4508-983A-62DC6B64C01F}"/>
                </a:ext>
              </a:extLst>
            </p:cNvPr>
            <p:cNvSpPr/>
            <p:nvPr/>
          </p:nvSpPr>
          <p:spPr>
            <a:xfrm>
              <a:off x="11700089"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F835AFA4-35A2-419B-9616-6888589A8138}"/>
                </a:ext>
              </a:extLst>
            </p:cNvPr>
            <p:cNvSpPr/>
            <p:nvPr/>
          </p:nvSpPr>
          <p:spPr>
            <a:xfrm>
              <a:off x="11700089"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468139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 Us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6972D5-60BC-4002-AB0F-F8127C033AEB}"/>
              </a:ext>
            </a:extLst>
          </p:cNvPr>
          <p:cNvSpPr/>
          <p:nvPr userDrawn="1"/>
        </p:nvSpPr>
        <p:spPr>
          <a:xfrm>
            <a:off x="0" y="4267200"/>
            <a:ext cx="12192000" cy="25908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6">
            <a:extLst>
              <a:ext uri="{FF2B5EF4-FFF2-40B4-BE49-F238E27FC236}">
                <a16:creationId xmlns:a16="http://schemas.microsoft.com/office/drawing/2014/main" id="{4E5A8E71-B077-45C1-8804-C52D75537705}"/>
              </a:ext>
            </a:extLst>
          </p:cNvPr>
          <p:cNvSpPr>
            <a:spLocks noGrp="1"/>
          </p:cNvSpPr>
          <p:nvPr>
            <p:ph type="pic" sz="quarter" idx="10"/>
          </p:nvPr>
        </p:nvSpPr>
        <p:spPr>
          <a:xfrm>
            <a:off x="0" y="2256980"/>
            <a:ext cx="12192000" cy="2010220"/>
          </a:xfrm>
          <a:pattFill prst="pct5">
            <a:fgClr>
              <a:schemeClr val="accent1"/>
            </a:fgClr>
            <a:bgClr>
              <a:schemeClr val="bg1"/>
            </a:bgClr>
          </a:pattFill>
        </p:spPr>
        <p:txBody>
          <a:bodyPr>
            <a:normAutofit/>
          </a:bodyPr>
          <a:lstStyle>
            <a:lvl1pPr>
              <a:defRPr sz="1200"/>
            </a:lvl1pPr>
          </a:lstStyle>
          <a:p>
            <a:endParaRPr lang="id-ID"/>
          </a:p>
        </p:txBody>
      </p:sp>
      <p:sp>
        <p:nvSpPr>
          <p:cNvPr id="8" name="Picture Placeholder 5">
            <a:extLst>
              <a:ext uri="{FF2B5EF4-FFF2-40B4-BE49-F238E27FC236}">
                <a16:creationId xmlns:a16="http://schemas.microsoft.com/office/drawing/2014/main" id="{22468F4C-B8A4-47A3-8E43-0A1984C59930}"/>
              </a:ext>
            </a:extLst>
          </p:cNvPr>
          <p:cNvSpPr>
            <a:spLocks noGrp="1"/>
          </p:cNvSpPr>
          <p:nvPr>
            <p:ph type="pic" sz="quarter" idx="12"/>
          </p:nvPr>
        </p:nvSpPr>
        <p:spPr>
          <a:xfrm>
            <a:off x="5225143" y="3396343"/>
            <a:ext cx="1741714" cy="1741714"/>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a:ln w="88900">
            <a:solidFill>
              <a:schemeClr val="bg1"/>
            </a:solidFill>
          </a:ln>
        </p:spPr>
        <p:txBody>
          <a:bodyPr wrap="square">
            <a:noAutofit/>
          </a:bodyPr>
          <a:lstStyle>
            <a:lvl1pPr>
              <a:defRPr sz="1200"/>
            </a:lvl1pPr>
          </a:lstStyle>
          <a:p>
            <a:endParaRPr lang="id-ID"/>
          </a:p>
        </p:txBody>
      </p:sp>
      <p:grpSp>
        <p:nvGrpSpPr>
          <p:cNvPr id="5" name="Group 4">
            <a:extLst>
              <a:ext uri="{FF2B5EF4-FFF2-40B4-BE49-F238E27FC236}">
                <a16:creationId xmlns:a16="http://schemas.microsoft.com/office/drawing/2014/main" id="{93D82F1F-D77E-41A1-8D9D-763661F3B0F2}"/>
              </a:ext>
            </a:extLst>
          </p:cNvPr>
          <p:cNvGrpSpPr/>
          <p:nvPr userDrawn="1"/>
        </p:nvGrpSpPr>
        <p:grpSpPr>
          <a:xfrm>
            <a:off x="10753274" y="793637"/>
            <a:ext cx="591232" cy="646331"/>
            <a:chOff x="10652353" y="377371"/>
            <a:chExt cx="973590" cy="1064322"/>
          </a:xfrm>
        </p:grpSpPr>
        <p:sp>
          <p:nvSpPr>
            <p:cNvPr id="7" name="Oval 6">
              <a:extLst>
                <a:ext uri="{FF2B5EF4-FFF2-40B4-BE49-F238E27FC236}">
                  <a16:creationId xmlns:a16="http://schemas.microsoft.com/office/drawing/2014/main" id="{01361BCC-E0D6-4873-AD9E-D38571A69B7A}"/>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BA31DD1E-840C-452E-A7CC-45199E03D0BC}"/>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CCC1F80F-9659-4BAD-A33D-3AAF60DECD4D}"/>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E42F993B-87C3-44DC-B891-C0B6FC9CFF30}"/>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42C9376A-A0BE-4B45-BAF6-263CF32DD4AB}"/>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66012AED-98A8-4C35-A6E2-9AAEBBD1C470}"/>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063344D0-ED68-4E13-9594-037E199DC9E2}"/>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51267222-68A4-4315-BF87-8D48DF51E394}"/>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0DC4B807-4858-42F3-89DA-9F18D426C68B}"/>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3A31A462-64CA-41E9-83DA-A4D6715261A2}"/>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27AE8A98-B694-49E9-A605-FA1FDD173E7C}"/>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8B9D8A88-2065-4338-8AD8-8CD96726FA26}"/>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5A2871E5-9838-40B1-B35F-5C360BC26834}"/>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7C84C9E5-6D5A-46D8-82FF-1ECE6C2B8ECC}"/>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D8E6E207-0FEF-4CF8-8DB9-8A3B4718474F}"/>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BBDD9086-85C5-43B6-9BE9-EE7EB21E1154}"/>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4" name="Group 23">
            <a:extLst>
              <a:ext uri="{FF2B5EF4-FFF2-40B4-BE49-F238E27FC236}">
                <a16:creationId xmlns:a16="http://schemas.microsoft.com/office/drawing/2014/main" id="{8AE3ED1B-9197-4789-A6A7-B3F2174C41B4}"/>
              </a:ext>
            </a:extLst>
          </p:cNvPr>
          <p:cNvGrpSpPr/>
          <p:nvPr userDrawn="1"/>
        </p:nvGrpSpPr>
        <p:grpSpPr>
          <a:xfrm>
            <a:off x="847495" y="793637"/>
            <a:ext cx="591232" cy="646331"/>
            <a:chOff x="10652353" y="377371"/>
            <a:chExt cx="973590" cy="1064322"/>
          </a:xfrm>
        </p:grpSpPr>
        <p:sp>
          <p:nvSpPr>
            <p:cNvPr id="25" name="Oval 24">
              <a:extLst>
                <a:ext uri="{FF2B5EF4-FFF2-40B4-BE49-F238E27FC236}">
                  <a16:creationId xmlns:a16="http://schemas.microsoft.com/office/drawing/2014/main" id="{0456D7DF-754A-40F5-8797-09D32766AFA1}"/>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24884A41-3617-4161-8D34-16F650A106EF}"/>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BD9E1B2D-D905-4CDE-8ABB-F299D027BA60}"/>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E0D2422E-E696-422F-8BC2-EC83791F2C5B}"/>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9E3E251D-CEE5-4812-9DD2-B1B7A5EAD21F}"/>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078385E9-EE96-4405-9CD6-DD6465E308E4}"/>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A3824AFD-0F70-461F-BD37-8BF45B8F3E68}"/>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CF0C9050-24A2-4CB2-BC4E-BBD2F68E61F4}"/>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58C5E87D-89D6-4E70-855B-6833F6ECE5DF}"/>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A242FFE5-474C-4633-99CF-0F54F2A195B4}"/>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C807097E-51D7-4CC2-ABDE-9DFE3466C2A8}"/>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C666254A-F465-4B8A-BC4A-FD3700E899BA}"/>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2A9E6026-85DF-47C7-955F-81565545D7F5}"/>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94C4C66F-2855-4645-A7F5-A8A0E1D276FF}"/>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1F1DD0EA-61A5-4FD5-88CC-1CA040257D4A}"/>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a:extLst>
                <a:ext uri="{FF2B5EF4-FFF2-40B4-BE49-F238E27FC236}">
                  <a16:creationId xmlns:a16="http://schemas.microsoft.com/office/drawing/2014/main" id="{FEF981EA-52CE-4617-BAE0-FC2894FE30BA}"/>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1" name="Straight Connector 40">
            <a:extLst>
              <a:ext uri="{FF2B5EF4-FFF2-40B4-BE49-F238E27FC236}">
                <a16:creationId xmlns:a16="http://schemas.microsoft.com/office/drawing/2014/main" id="{BD694CE2-D076-416B-886E-C79171045305}"/>
              </a:ext>
            </a:extLst>
          </p:cNvPr>
          <p:cNvCxnSpPr>
            <a:cxnSpLocks/>
          </p:cNvCxnSpPr>
          <p:nvPr userDrawn="1"/>
        </p:nvCxnSpPr>
        <p:spPr>
          <a:xfrm>
            <a:off x="3669906" y="1524190"/>
            <a:ext cx="4852189"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8A1156-39FE-403C-8254-F42056D980F6}"/>
              </a:ext>
            </a:extLst>
          </p:cNvPr>
          <p:cNvCxnSpPr>
            <a:cxnSpLocks/>
          </p:cNvCxnSpPr>
          <p:nvPr userDrawn="1"/>
        </p:nvCxnSpPr>
        <p:spPr>
          <a:xfrm>
            <a:off x="6096000" y="5514750"/>
            <a:ext cx="0" cy="76365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075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4">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BF7B2D79-8CA8-4FFD-8B76-E2779929B9A9}"/>
              </a:ext>
            </a:extLst>
          </p:cNvPr>
          <p:cNvSpPr>
            <a:spLocks noGrp="1"/>
          </p:cNvSpPr>
          <p:nvPr>
            <p:ph type="pic" sz="quarter" idx="10"/>
          </p:nvPr>
        </p:nvSpPr>
        <p:spPr>
          <a:xfrm>
            <a:off x="6100616" y="1089000"/>
            <a:ext cx="4680000" cy="4680000"/>
          </a:xfrm>
          <a:prstGeom prst="ellipse">
            <a:avLst/>
          </a:prstGeom>
          <a:pattFill prst="pct5">
            <a:fgClr>
              <a:schemeClr val="accent1"/>
            </a:fgClr>
            <a:bgClr>
              <a:schemeClr val="bg1"/>
            </a:bgClr>
          </a:pattFill>
        </p:spPr>
        <p:txBody>
          <a:bodyPr>
            <a:normAutofit/>
          </a:bodyPr>
          <a:lstStyle>
            <a:lvl1pPr>
              <a:defRPr sz="1200"/>
            </a:lvl1pPr>
          </a:lstStyle>
          <a:p>
            <a:endParaRPr lang="id-ID"/>
          </a:p>
        </p:txBody>
      </p:sp>
      <p:sp>
        <p:nvSpPr>
          <p:cNvPr id="7" name="Rectangle 6">
            <a:extLst>
              <a:ext uri="{FF2B5EF4-FFF2-40B4-BE49-F238E27FC236}">
                <a16:creationId xmlns:a16="http://schemas.microsoft.com/office/drawing/2014/main" id="{B9E14443-5EB6-48E8-A89E-1368A37CCEAC}"/>
              </a:ext>
            </a:extLst>
          </p:cNvPr>
          <p:cNvSpPr/>
          <p:nvPr userDrawn="1"/>
        </p:nvSpPr>
        <p:spPr>
          <a:xfrm>
            <a:off x="0" y="0"/>
            <a:ext cx="4689230" cy="6858000"/>
          </a:xfrm>
          <a:prstGeom prst="rect">
            <a:avLst/>
          </a:prstGeom>
          <a:solidFill>
            <a:srgbClr val="53B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497292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Us 5">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E895727-74E4-47F5-9D86-01E3B8191DE7}"/>
              </a:ext>
            </a:extLst>
          </p:cNvPr>
          <p:cNvGrpSpPr/>
          <p:nvPr userDrawn="1"/>
        </p:nvGrpSpPr>
        <p:grpSpPr>
          <a:xfrm>
            <a:off x="664538" y="2152951"/>
            <a:ext cx="591232" cy="646331"/>
            <a:chOff x="10652353" y="377371"/>
            <a:chExt cx="973590" cy="1064322"/>
          </a:xfrm>
        </p:grpSpPr>
        <p:sp>
          <p:nvSpPr>
            <p:cNvPr id="26" name="Oval 25">
              <a:extLst>
                <a:ext uri="{FF2B5EF4-FFF2-40B4-BE49-F238E27FC236}">
                  <a16:creationId xmlns:a16="http://schemas.microsoft.com/office/drawing/2014/main" id="{59C0AEDF-6932-4F48-9FF1-2B0280400EF4}"/>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7" name="Oval 26">
              <a:extLst>
                <a:ext uri="{FF2B5EF4-FFF2-40B4-BE49-F238E27FC236}">
                  <a16:creationId xmlns:a16="http://schemas.microsoft.com/office/drawing/2014/main" id="{3814B430-EF32-4317-A94A-20CC8912C3D7}"/>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8" name="Oval 27">
              <a:extLst>
                <a:ext uri="{FF2B5EF4-FFF2-40B4-BE49-F238E27FC236}">
                  <a16:creationId xmlns:a16="http://schemas.microsoft.com/office/drawing/2014/main" id="{FBECAF4F-1687-4C9A-9A96-F526658B97C2}"/>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9" name="Oval 28">
              <a:extLst>
                <a:ext uri="{FF2B5EF4-FFF2-40B4-BE49-F238E27FC236}">
                  <a16:creationId xmlns:a16="http://schemas.microsoft.com/office/drawing/2014/main" id="{83FA52E1-9F05-4FAE-9E42-4BFECF81B3B6}"/>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0" name="Oval 29">
              <a:extLst>
                <a:ext uri="{FF2B5EF4-FFF2-40B4-BE49-F238E27FC236}">
                  <a16:creationId xmlns:a16="http://schemas.microsoft.com/office/drawing/2014/main" id="{059D9778-D881-47F3-9299-893EA99C53B3}"/>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1" name="Oval 30">
              <a:extLst>
                <a:ext uri="{FF2B5EF4-FFF2-40B4-BE49-F238E27FC236}">
                  <a16:creationId xmlns:a16="http://schemas.microsoft.com/office/drawing/2014/main" id="{AD508E93-03E1-4587-B22E-6F7559C6663A}"/>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2" name="Oval 31">
              <a:extLst>
                <a:ext uri="{FF2B5EF4-FFF2-40B4-BE49-F238E27FC236}">
                  <a16:creationId xmlns:a16="http://schemas.microsoft.com/office/drawing/2014/main" id="{DFED5999-203D-4B4B-B0A7-FA2A8E889F9F}"/>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3" name="Oval 32">
              <a:extLst>
                <a:ext uri="{FF2B5EF4-FFF2-40B4-BE49-F238E27FC236}">
                  <a16:creationId xmlns:a16="http://schemas.microsoft.com/office/drawing/2014/main" id="{8547120E-788D-45BD-A5C5-CB1A62341C63}"/>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4" name="Oval 33">
              <a:extLst>
                <a:ext uri="{FF2B5EF4-FFF2-40B4-BE49-F238E27FC236}">
                  <a16:creationId xmlns:a16="http://schemas.microsoft.com/office/drawing/2014/main" id="{53DAF74A-ACD1-430E-BBFE-4F6FF7FC4D5C}"/>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5" name="Oval 34">
              <a:extLst>
                <a:ext uri="{FF2B5EF4-FFF2-40B4-BE49-F238E27FC236}">
                  <a16:creationId xmlns:a16="http://schemas.microsoft.com/office/drawing/2014/main" id="{E9F73978-F665-40FE-A283-CF0F343DE591}"/>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6" name="Oval 35">
              <a:extLst>
                <a:ext uri="{FF2B5EF4-FFF2-40B4-BE49-F238E27FC236}">
                  <a16:creationId xmlns:a16="http://schemas.microsoft.com/office/drawing/2014/main" id="{08B362A2-CBB4-4F35-853F-B4C417D24715}"/>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7" name="Oval 36">
              <a:extLst>
                <a:ext uri="{FF2B5EF4-FFF2-40B4-BE49-F238E27FC236}">
                  <a16:creationId xmlns:a16="http://schemas.microsoft.com/office/drawing/2014/main" id="{225AF0A5-BBF5-4272-B26F-29166E31B2B2}"/>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8" name="Oval 37">
              <a:extLst>
                <a:ext uri="{FF2B5EF4-FFF2-40B4-BE49-F238E27FC236}">
                  <a16:creationId xmlns:a16="http://schemas.microsoft.com/office/drawing/2014/main" id="{3C20E960-78EA-439A-9C58-F5C3DF00A125}"/>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9" name="Oval 38">
              <a:extLst>
                <a:ext uri="{FF2B5EF4-FFF2-40B4-BE49-F238E27FC236}">
                  <a16:creationId xmlns:a16="http://schemas.microsoft.com/office/drawing/2014/main" id="{90925E05-3288-41BC-BB78-B1CB2D072067}"/>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0" name="Oval 39">
              <a:extLst>
                <a:ext uri="{FF2B5EF4-FFF2-40B4-BE49-F238E27FC236}">
                  <a16:creationId xmlns:a16="http://schemas.microsoft.com/office/drawing/2014/main" id="{AC78FE60-9B8A-4151-BFD7-FBA9C162158D}"/>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1" name="Oval 40">
              <a:extLst>
                <a:ext uri="{FF2B5EF4-FFF2-40B4-BE49-F238E27FC236}">
                  <a16:creationId xmlns:a16="http://schemas.microsoft.com/office/drawing/2014/main" id="{E5C09B48-C89B-4300-A318-947302EBFC8F}"/>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grpSp>
      <p:grpSp>
        <p:nvGrpSpPr>
          <p:cNvPr id="8" name="Group 7">
            <a:extLst>
              <a:ext uri="{FF2B5EF4-FFF2-40B4-BE49-F238E27FC236}">
                <a16:creationId xmlns:a16="http://schemas.microsoft.com/office/drawing/2014/main" id="{B7778717-99E3-433F-913E-9BDA17937633}"/>
              </a:ext>
            </a:extLst>
          </p:cNvPr>
          <p:cNvGrpSpPr/>
          <p:nvPr userDrawn="1"/>
        </p:nvGrpSpPr>
        <p:grpSpPr>
          <a:xfrm>
            <a:off x="10936227" y="2152951"/>
            <a:ext cx="591232" cy="646331"/>
            <a:chOff x="10652353" y="377371"/>
            <a:chExt cx="973590" cy="1064322"/>
          </a:xfrm>
        </p:grpSpPr>
        <p:sp>
          <p:nvSpPr>
            <p:cNvPr id="9" name="Oval 8">
              <a:extLst>
                <a:ext uri="{FF2B5EF4-FFF2-40B4-BE49-F238E27FC236}">
                  <a16:creationId xmlns:a16="http://schemas.microsoft.com/office/drawing/2014/main" id="{3453512E-333F-4C24-BFCB-30416D917493}"/>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0" name="Oval 9">
              <a:extLst>
                <a:ext uri="{FF2B5EF4-FFF2-40B4-BE49-F238E27FC236}">
                  <a16:creationId xmlns:a16="http://schemas.microsoft.com/office/drawing/2014/main" id="{E4F3C5A0-9BD1-49AB-AC5C-9F96664D4B48}"/>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1" name="Oval 10">
              <a:extLst>
                <a:ext uri="{FF2B5EF4-FFF2-40B4-BE49-F238E27FC236}">
                  <a16:creationId xmlns:a16="http://schemas.microsoft.com/office/drawing/2014/main" id="{3573E93C-8F2F-4443-9907-B98A82831AA8}"/>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2" name="Oval 11">
              <a:extLst>
                <a:ext uri="{FF2B5EF4-FFF2-40B4-BE49-F238E27FC236}">
                  <a16:creationId xmlns:a16="http://schemas.microsoft.com/office/drawing/2014/main" id="{90C176AB-BB41-42AE-A3DD-62032B5CDCEF}"/>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3" name="Oval 12">
              <a:extLst>
                <a:ext uri="{FF2B5EF4-FFF2-40B4-BE49-F238E27FC236}">
                  <a16:creationId xmlns:a16="http://schemas.microsoft.com/office/drawing/2014/main" id="{39C65269-AB3C-4B9A-912C-89488A1BDFE1}"/>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4" name="Oval 13">
              <a:extLst>
                <a:ext uri="{FF2B5EF4-FFF2-40B4-BE49-F238E27FC236}">
                  <a16:creationId xmlns:a16="http://schemas.microsoft.com/office/drawing/2014/main" id="{6590B191-8344-4C9B-95D1-180ED7534225}"/>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5" name="Oval 14">
              <a:extLst>
                <a:ext uri="{FF2B5EF4-FFF2-40B4-BE49-F238E27FC236}">
                  <a16:creationId xmlns:a16="http://schemas.microsoft.com/office/drawing/2014/main" id="{E917954B-9E6F-4F23-87C5-99AD9ABED1E7}"/>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6" name="Oval 15">
              <a:extLst>
                <a:ext uri="{FF2B5EF4-FFF2-40B4-BE49-F238E27FC236}">
                  <a16:creationId xmlns:a16="http://schemas.microsoft.com/office/drawing/2014/main" id="{28496E80-EE65-4F97-BCF6-709365C781B1}"/>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7" name="Oval 16">
              <a:extLst>
                <a:ext uri="{FF2B5EF4-FFF2-40B4-BE49-F238E27FC236}">
                  <a16:creationId xmlns:a16="http://schemas.microsoft.com/office/drawing/2014/main" id="{706F901E-D815-4A75-8A26-6730DA30059C}"/>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8" name="Oval 17">
              <a:extLst>
                <a:ext uri="{FF2B5EF4-FFF2-40B4-BE49-F238E27FC236}">
                  <a16:creationId xmlns:a16="http://schemas.microsoft.com/office/drawing/2014/main" id="{83DF1CC7-0759-4F5D-A1BD-92DA4DF79245}"/>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9" name="Oval 18">
              <a:extLst>
                <a:ext uri="{FF2B5EF4-FFF2-40B4-BE49-F238E27FC236}">
                  <a16:creationId xmlns:a16="http://schemas.microsoft.com/office/drawing/2014/main" id="{A121CB95-FF36-4617-8669-EA65CE60D20B}"/>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0" name="Oval 19">
              <a:extLst>
                <a:ext uri="{FF2B5EF4-FFF2-40B4-BE49-F238E27FC236}">
                  <a16:creationId xmlns:a16="http://schemas.microsoft.com/office/drawing/2014/main" id="{2A0A3426-6418-464C-8F59-3000F2FFBE2F}"/>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1" name="Oval 20">
              <a:extLst>
                <a:ext uri="{FF2B5EF4-FFF2-40B4-BE49-F238E27FC236}">
                  <a16:creationId xmlns:a16="http://schemas.microsoft.com/office/drawing/2014/main" id="{43613A38-F77E-41BB-A785-363FF796956B}"/>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2" name="Oval 21">
              <a:extLst>
                <a:ext uri="{FF2B5EF4-FFF2-40B4-BE49-F238E27FC236}">
                  <a16:creationId xmlns:a16="http://schemas.microsoft.com/office/drawing/2014/main" id="{77D40F84-7D94-474A-89AF-A4F99CA51B40}"/>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3" name="Oval 22">
              <a:extLst>
                <a:ext uri="{FF2B5EF4-FFF2-40B4-BE49-F238E27FC236}">
                  <a16:creationId xmlns:a16="http://schemas.microsoft.com/office/drawing/2014/main" id="{F8A36230-992D-4930-993B-F3590FC9D682}"/>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4" name="Oval 23">
              <a:extLst>
                <a:ext uri="{FF2B5EF4-FFF2-40B4-BE49-F238E27FC236}">
                  <a16:creationId xmlns:a16="http://schemas.microsoft.com/office/drawing/2014/main" id="{5B7EA720-BC42-47A8-B2B3-A929524F5CEF}"/>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grpSp>
      <p:sp>
        <p:nvSpPr>
          <p:cNvPr id="7" name="Picture Placeholder 6">
            <a:extLst>
              <a:ext uri="{FF2B5EF4-FFF2-40B4-BE49-F238E27FC236}">
                <a16:creationId xmlns:a16="http://schemas.microsoft.com/office/drawing/2014/main" id="{C87A5000-869F-40C7-963E-4F1F8B6FF3C1}"/>
              </a:ext>
            </a:extLst>
          </p:cNvPr>
          <p:cNvSpPr>
            <a:spLocks noGrp="1"/>
          </p:cNvSpPr>
          <p:nvPr userDrawn="1">
            <p:ph type="pic" sz="quarter" idx="10"/>
          </p:nvPr>
        </p:nvSpPr>
        <p:spPr>
          <a:xfrm>
            <a:off x="960154" y="848705"/>
            <a:ext cx="10271689" cy="3176444"/>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2474128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ut Us 6">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D7E17FD-B15D-4027-B3B9-08B18EA1BFA1}"/>
              </a:ext>
            </a:extLst>
          </p:cNvPr>
          <p:cNvSpPr>
            <a:spLocks noGrp="1"/>
          </p:cNvSpPr>
          <p:nvPr>
            <p:ph type="pic" sz="quarter" idx="10"/>
          </p:nvPr>
        </p:nvSpPr>
        <p:spPr>
          <a:xfrm>
            <a:off x="0" y="0"/>
            <a:ext cx="3751385" cy="6858000"/>
          </a:xfrm>
          <a:pattFill prst="pct5">
            <a:fgClr>
              <a:schemeClr val="accent1"/>
            </a:fgClr>
            <a:bgClr>
              <a:schemeClr val="bg1"/>
            </a:bgClr>
          </a:pattFill>
        </p:spPr>
        <p:txBody>
          <a:bodyPr>
            <a:normAutofit/>
          </a:bodyPr>
          <a:lstStyle>
            <a:lvl1pPr>
              <a:defRPr sz="1200"/>
            </a:lvl1pPr>
          </a:lstStyle>
          <a:p>
            <a:endParaRPr lang="id-ID"/>
          </a:p>
        </p:txBody>
      </p:sp>
      <p:sp>
        <p:nvSpPr>
          <p:cNvPr id="8" name="Picture Placeholder 6">
            <a:extLst>
              <a:ext uri="{FF2B5EF4-FFF2-40B4-BE49-F238E27FC236}">
                <a16:creationId xmlns:a16="http://schemas.microsoft.com/office/drawing/2014/main" id="{13A57177-9E81-443C-8620-7A21C7A457F5}"/>
              </a:ext>
            </a:extLst>
          </p:cNvPr>
          <p:cNvSpPr>
            <a:spLocks noGrp="1"/>
          </p:cNvSpPr>
          <p:nvPr>
            <p:ph type="pic" sz="quarter" idx="11"/>
          </p:nvPr>
        </p:nvSpPr>
        <p:spPr>
          <a:xfrm>
            <a:off x="8440614" y="0"/>
            <a:ext cx="3751385" cy="6858000"/>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7668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7">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492167-BFC4-460E-BDFE-E9A1692AD494}"/>
              </a:ext>
            </a:extLst>
          </p:cNvPr>
          <p:cNvSpPr/>
          <p:nvPr userDrawn="1"/>
        </p:nvSpPr>
        <p:spPr>
          <a:xfrm flipH="1">
            <a:off x="0" y="0"/>
            <a:ext cx="4680000" cy="6858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6">
            <a:extLst>
              <a:ext uri="{FF2B5EF4-FFF2-40B4-BE49-F238E27FC236}">
                <a16:creationId xmlns:a16="http://schemas.microsoft.com/office/drawing/2014/main" id="{0A708894-50D9-48A6-83D5-A0891C749904}"/>
              </a:ext>
            </a:extLst>
          </p:cNvPr>
          <p:cNvSpPr>
            <a:spLocks noGrp="1"/>
          </p:cNvSpPr>
          <p:nvPr>
            <p:ph type="pic" sz="quarter" idx="10"/>
          </p:nvPr>
        </p:nvSpPr>
        <p:spPr>
          <a:xfrm>
            <a:off x="0" y="1269000"/>
            <a:ext cx="4680000" cy="4320000"/>
          </a:xfrm>
          <a:pattFill prst="pct5">
            <a:fgClr>
              <a:schemeClr val="accent1"/>
            </a:fgClr>
            <a:bgClr>
              <a:schemeClr val="bg1"/>
            </a:bgClr>
          </a:pattFill>
        </p:spPr>
        <p:txBody>
          <a:bodyPr>
            <a:normAutofit/>
          </a:bodyPr>
          <a:lstStyle>
            <a:lvl1pPr>
              <a:defRPr sz="1200"/>
            </a:lvl1pPr>
          </a:lstStyle>
          <a:p>
            <a:endParaRPr lang="id-ID"/>
          </a:p>
        </p:txBody>
      </p:sp>
      <p:sp>
        <p:nvSpPr>
          <p:cNvPr id="7" name="Picture Placeholder 5">
            <a:extLst>
              <a:ext uri="{FF2B5EF4-FFF2-40B4-BE49-F238E27FC236}">
                <a16:creationId xmlns:a16="http://schemas.microsoft.com/office/drawing/2014/main" id="{1CCF0CAC-45D6-42C1-A90B-3D3801500D0F}"/>
              </a:ext>
            </a:extLst>
          </p:cNvPr>
          <p:cNvSpPr>
            <a:spLocks noGrp="1"/>
          </p:cNvSpPr>
          <p:nvPr>
            <p:ph type="pic" sz="quarter" idx="12"/>
          </p:nvPr>
        </p:nvSpPr>
        <p:spPr>
          <a:xfrm>
            <a:off x="3731287" y="2529000"/>
            <a:ext cx="1800000" cy="180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a:ln w="88900">
            <a:solidFill>
              <a:schemeClr val="bg1"/>
            </a:solidFill>
          </a:ln>
        </p:spPr>
        <p:txBody>
          <a:bodyPr wrap="square">
            <a:noAutofit/>
          </a:bodyPr>
          <a:lstStyle>
            <a:lvl1pPr>
              <a:defRPr sz="1200"/>
            </a:lvl1pPr>
          </a:lstStyle>
          <a:p>
            <a:endParaRPr lang="id-ID"/>
          </a:p>
        </p:txBody>
      </p:sp>
      <p:grpSp>
        <p:nvGrpSpPr>
          <p:cNvPr id="5" name="Group 4">
            <a:extLst>
              <a:ext uri="{FF2B5EF4-FFF2-40B4-BE49-F238E27FC236}">
                <a16:creationId xmlns:a16="http://schemas.microsoft.com/office/drawing/2014/main" id="{D32FFFAA-487F-4B77-8A7D-9BA8E0027107}"/>
              </a:ext>
            </a:extLst>
          </p:cNvPr>
          <p:cNvGrpSpPr/>
          <p:nvPr userDrawn="1"/>
        </p:nvGrpSpPr>
        <p:grpSpPr>
          <a:xfrm>
            <a:off x="11188737" y="394267"/>
            <a:ext cx="591232" cy="646331"/>
            <a:chOff x="10652353" y="377371"/>
            <a:chExt cx="973590" cy="1064322"/>
          </a:xfrm>
        </p:grpSpPr>
        <p:sp>
          <p:nvSpPr>
            <p:cNvPr id="9" name="Oval 8">
              <a:extLst>
                <a:ext uri="{FF2B5EF4-FFF2-40B4-BE49-F238E27FC236}">
                  <a16:creationId xmlns:a16="http://schemas.microsoft.com/office/drawing/2014/main" id="{05E37E87-6705-47D8-8F21-9559C50F09CC}"/>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C93DE63A-5A80-40FB-8890-60780E10185B}"/>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0B56651E-0473-402D-B747-135B1265836A}"/>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A8989327-AE4F-42D8-8DD7-E086CE087AA5}"/>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2BC61276-A7E9-441E-ACDE-9B341A1F23B3}"/>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F3060BEA-77F7-457E-9408-7A0AD1B41C59}"/>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A257AFE8-2CD6-443B-9E9E-11DF697D5565}"/>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A3C3011B-D60F-4764-991F-529650509436}"/>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8E1BE881-7517-489F-8BF7-BBF8FAE0C278}"/>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0053537C-2C16-47FF-B71A-C00BB77077B7}"/>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B5590A6F-6F4E-4BE5-985C-5D0144D74A62}"/>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CC445551-1131-4CB3-B644-B9D131C63079}"/>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AB561790-86E3-40D0-832E-E4F838B35575}"/>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BA0E2230-A051-4385-A5B1-C6CD03C4CFB4}"/>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BA5696CA-037F-48D8-B00B-849DCCE66F9A}"/>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C54B6482-CD16-46E4-8DFC-628AAE51073D}"/>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629873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A0EB6-A01D-4741-935D-2EB2ACBD66AC}" type="datetimeFigureOut">
              <a:rPr lang="en-US" smtClean="0"/>
              <a:pPr/>
              <a:t>6/27/2021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52F80-A071-4897-8AF8-BD97046EC52F}" type="slidenum">
              <a:rPr lang="en-US" smtClean="0"/>
              <a:pPr/>
              <a:t>‹#›</a:t>
            </a:fld>
            <a:endParaRPr lang="en-US"/>
          </a:p>
        </p:txBody>
      </p:sp>
    </p:spTree>
    <p:extLst>
      <p:ext uri="{BB962C8B-B14F-4D97-AF65-F5344CB8AC3E}">
        <p14:creationId xmlns:p14="http://schemas.microsoft.com/office/powerpoint/2010/main" val="612890740"/>
      </p:ext>
    </p:extLst>
  </p:cSld>
  <p:clrMap bg1="lt1" tx1="dk1" bg2="lt2" tx2="dk2" accent1="accent1" accent2="accent2" accent3="accent3" accent4="accent4" accent5="accent5" accent6="accent6" hlink="hlink" folHlink="folHlink"/>
  <p:sldLayoutIdLst>
    <p:sldLayoutId id="2147483700" r:id="rId1"/>
    <p:sldLayoutId id="2147483695" r:id="rId2"/>
    <p:sldLayoutId id="2147483696" r:id="rId3"/>
    <p:sldLayoutId id="2147483657" r:id="rId4"/>
    <p:sldLayoutId id="2147483658" r:id="rId5"/>
    <p:sldLayoutId id="2147483659" r:id="rId6"/>
    <p:sldLayoutId id="2147483660" r:id="rId7"/>
    <p:sldLayoutId id="2147483661" r:id="rId8"/>
    <p:sldLayoutId id="2147483662" r:id="rId9"/>
    <p:sldLayoutId id="2147483701" r:id="rId10"/>
    <p:sldLayoutId id="2147483664" r:id="rId11"/>
    <p:sldLayoutId id="2147483665" r:id="rId12"/>
    <p:sldLayoutId id="2147483666" r:id="rId13"/>
    <p:sldLayoutId id="2147483702"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53" r:id="rId28"/>
    <p:sldLayoutId id="2147483698" r:id="rId29"/>
    <p:sldLayoutId id="2147483699" r:id="rId3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image" Target="../media/image38.jpg"/></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4.xml"/><Relationship Id="rId5" Type="http://schemas.openxmlformats.org/officeDocument/2006/relationships/image" Target="../media/image42.jpeg"/><Relationship Id="rId4" Type="http://schemas.openxmlformats.org/officeDocument/2006/relationships/image" Target="../media/image41.jpe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svg"/><Relationship Id="rId7" Type="http://schemas.openxmlformats.org/officeDocument/2006/relationships/image" Target="../media/image46.sv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8.svg"/></Relationships>
</file>

<file path=ppt/slides/_rels/slide18.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49.jpeg"/><Relationship Id="rId1" Type="http://schemas.openxmlformats.org/officeDocument/2006/relationships/slideLayout" Target="../slideLayouts/slideLayout17.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51.svg"/><Relationship Id="rId4" Type="http://schemas.openxmlformats.org/officeDocument/2006/relationships/image" Target="../media/image43.sv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19.xml"/><Relationship Id="rId5" Type="http://schemas.openxmlformats.org/officeDocument/2006/relationships/image" Target="../media/image62.jp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3.png"/><Relationship Id="rId1" Type="http://schemas.openxmlformats.org/officeDocument/2006/relationships/slideLayout" Target="../slideLayouts/slideLayout20.xml"/><Relationship Id="rId5" Type="http://schemas.microsoft.com/office/2007/relationships/hdphoto" Target="../media/hdphoto5.wdp"/><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Layout" Target="../slideLayouts/slideLayout21.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2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2.xml"/><Relationship Id="rId5" Type="http://schemas.openxmlformats.org/officeDocument/2006/relationships/image" Target="../media/image60.jpg"/><Relationship Id="rId4" Type="http://schemas.openxmlformats.org/officeDocument/2006/relationships/image" Target="../media/image73.jpeg"/></Relationships>
</file>

<file path=ppt/slides/_rels/slide2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76.jpeg"/><Relationship Id="rId1" Type="http://schemas.openxmlformats.org/officeDocument/2006/relationships/slideLayout" Target="../slideLayouts/slideLayout24.xml"/><Relationship Id="rId5" Type="http://schemas.openxmlformats.org/officeDocument/2006/relationships/image" Target="../media/image78.jpeg"/><Relationship Id="rId4" Type="http://schemas.openxmlformats.org/officeDocument/2006/relationships/image" Target="../media/image7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4.xml"/><Relationship Id="rId5" Type="http://schemas.openxmlformats.org/officeDocument/2006/relationships/image" Target="../media/image17.tiff"/><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5.xml"/><Relationship Id="rId5" Type="http://schemas.openxmlformats.org/officeDocument/2006/relationships/image" Target="../media/image21.tiff"/><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A1D5586-DE27-A144-85E5-0E1DE8932F8F}"/>
              </a:ext>
            </a:extLst>
          </p:cNvPr>
          <p:cNvPicPr>
            <a:picLocks noChangeAspect="1"/>
          </p:cNvPicPr>
          <p:nvPr/>
        </p:nvPicPr>
        <p:blipFill rotWithShape="1">
          <a:blip r:embed="rId2">
            <a:extLst>
              <a:ext uri="{28A0092B-C50C-407E-A947-70E740481C1C}">
                <a14:useLocalDpi xmlns:a14="http://schemas.microsoft.com/office/drawing/2010/main" val="0"/>
              </a:ext>
            </a:extLst>
          </a:blip>
          <a:srcRect r="20335"/>
          <a:stretch/>
        </p:blipFill>
        <p:spPr>
          <a:xfrm>
            <a:off x="-1" y="-1"/>
            <a:ext cx="12192001" cy="6857999"/>
          </a:xfrm>
          <a:prstGeom prst="rect">
            <a:avLst/>
          </a:prstGeom>
        </p:spPr>
      </p:pic>
      <p:sp>
        <p:nvSpPr>
          <p:cNvPr id="3" name="TextBox 2">
            <a:extLst>
              <a:ext uri="{FF2B5EF4-FFF2-40B4-BE49-F238E27FC236}">
                <a16:creationId xmlns:a16="http://schemas.microsoft.com/office/drawing/2014/main" id="{79191C87-3337-4FD2-A80B-B1DABFA914FD}"/>
              </a:ext>
            </a:extLst>
          </p:cNvPr>
          <p:cNvSpPr txBox="1"/>
          <p:nvPr/>
        </p:nvSpPr>
        <p:spPr>
          <a:xfrm>
            <a:off x="2251386" y="2495196"/>
            <a:ext cx="7704377" cy="1323439"/>
          </a:xfrm>
          <a:prstGeom prst="rect">
            <a:avLst/>
          </a:prstGeom>
          <a:noFill/>
        </p:spPr>
        <p:txBody>
          <a:bodyPr wrap="square" rtlCol="0">
            <a:spAutoFit/>
          </a:bodyPr>
          <a:lstStyle/>
          <a:p>
            <a:pPr algn="ctr"/>
            <a:r>
              <a:rPr lang="en-US" sz="4000" b="1" dirty="0">
                <a:solidFill>
                  <a:schemeClr val="bg1"/>
                </a:solidFill>
                <a:latin typeface="Raleway" pitchFamily="2" charset="0"/>
              </a:rPr>
              <a:t>GESTION DES CANDIDATURES &amp; INSCRIPTIONS AU BTS</a:t>
            </a:r>
            <a:endParaRPr lang="id-ID" sz="4000" b="1" dirty="0">
              <a:solidFill>
                <a:schemeClr val="bg1"/>
              </a:solidFill>
              <a:latin typeface="Raleway" pitchFamily="2" charset="0"/>
            </a:endParaRPr>
          </a:p>
        </p:txBody>
      </p:sp>
      <p:sp>
        <p:nvSpPr>
          <p:cNvPr id="18" name="TextBox 17">
            <a:extLst>
              <a:ext uri="{FF2B5EF4-FFF2-40B4-BE49-F238E27FC236}">
                <a16:creationId xmlns:a16="http://schemas.microsoft.com/office/drawing/2014/main" id="{8BF95703-B46D-401B-A171-BC74F9F714AF}"/>
              </a:ext>
            </a:extLst>
          </p:cNvPr>
          <p:cNvSpPr txBox="1"/>
          <p:nvPr/>
        </p:nvSpPr>
        <p:spPr>
          <a:xfrm>
            <a:off x="4988911" y="3818785"/>
            <a:ext cx="2214197" cy="307777"/>
          </a:xfrm>
          <a:prstGeom prst="rect">
            <a:avLst/>
          </a:prstGeom>
          <a:noFill/>
        </p:spPr>
        <p:txBody>
          <a:bodyPr wrap="none" rtlCol="0">
            <a:spAutoFit/>
          </a:bodyPr>
          <a:lstStyle/>
          <a:p>
            <a:pPr algn="ctr"/>
            <a:r>
              <a:rPr lang="en-US" sz="1400" spc="200" dirty="0" err="1">
                <a:solidFill>
                  <a:schemeClr val="bg1"/>
                </a:solidFill>
                <a:latin typeface="Poppins" panose="00000500000000000000" pitchFamily="2" charset="0"/>
                <a:cs typeface="Poppins" panose="00000500000000000000" pitchFamily="2" charset="0"/>
              </a:rPr>
              <a:t>Projet</a:t>
            </a:r>
            <a:r>
              <a:rPr lang="en-US" sz="1400" spc="200" dirty="0">
                <a:solidFill>
                  <a:schemeClr val="bg1"/>
                </a:solidFill>
                <a:latin typeface="Poppins" panose="00000500000000000000" pitchFamily="2" charset="0"/>
                <a:cs typeface="Poppins" panose="00000500000000000000" pitchFamily="2" charset="0"/>
              </a:rPr>
              <a:t> de fin </a:t>
            </a:r>
            <a:r>
              <a:rPr lang="en-US" sz="1400" spc="200" dirty="0" err="1">
                <a:solidFill>
                  <a:schemeClr val="bg1"/>
                </a:solidFill>
                <a:latin typeface="Poppins" panose="00000500000000000000" pitchFamily="2" charset="0"/>
                <a:cs typeface="Poppins" panose="00000500000000000000" pitchFamily="2" charset="0"/>
              </a:rPr>
              <a:t>d’étude</a:t>
            </a:r>
            <a:endParaRPr lang="id-ID" sz="1400" spc="300" dirty="0">
              <a:solidFill>
                <a:schemeClr val="bg1"/>
              </a:solidFill>
              <a:latin typeface="Poppins" panose="00000500000000000000" pitchFamily="2" charset="0"/>
              <a:cs typeface="Poppins" panose="00000500000000000000" pitchFamily="2" charset="0"/>
            </a:endParaRPr>
          </a:p>
        </p:txBody>
      </p:sp>
      <p:grpSp>
        <p:nvGrpSpPr>
          <p:cNvPr id="5" name="Group 4">
            <a:extLst>
              <a:ext uri="{FF2B5EF4-FFF2-40B4-BE49-F238E27FC236}">
                <a16:creationId xmlns:a16="http://schemas.microsoft.com/office/drawing/2014/main" id="{4FD3AFC1-DC22-41A8-ABED-9F59CFE9E659}"/>
              </a:ext>
            </a:extLst>
          </p:cNvPr>
          <p:cNvGrpSpPr/>
          <p:nvPr/>
        </p:nvGrpSpPr>
        <p:grpSpPr>
          <a:xfrm>
            <a:off x="5138375" y="1969198"/>
            <a:ext cx="2143850" cy="213450"/>
            <a:chOff x="5138375" y="1969198"/>
            <a:chExt cx="2143850" cy="213450"/>
          </a:xfrm>
        </p:grpSpPr>
        <p:sp>
          <p:nvSpPr>
            <p:cNvPr id="7" name="Oval 6">
              <a:extLst>
                <a:ext uri="{FF2B5EF4-FFF2-40B4-BE49-F238E27FC236}">
                  <a16:creationId xmlns:a16="http://schemas.microsoft.com/office/drawing/2014/main" id="{01403542-A9A4-4D1C-8214-3E1A2365F16E}"/>
                </a:ext>
              </a:extLst>
            </p:cNvPr>
            <p:cNvSpPr/>
            <p:nvPr/>
          </p:nvSpPr>
          <p:spPr>
            <a:xfrm>
              <a:off x="61035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B547C86D-9388-4C8F-AD85-57573551AB26}"/>
                </a:ext>
              </a:extLst>
            </p:cNvPr>
            <p:cNvSpPr/>
            <p:nvPr/>
          </p:nvSpPr>
          <p:spPr>
            <a:xfrm>
              <a:off x="70687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DF7B90EB-E264-485C-9F23-0D50D4CD89BE}"/>
                </a:ext>
              </a:extLst>
            </p:cNvPr>
            <p:cNvSpPr/>
            <p:nvPr/>
          </p:nvSpPr>
          <p:spPr>
            <a:xfrm>
              <a:off x="51383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 name="TextBox 3">
            <a:extLst>
              <a:ext uri="{FF2B5EF4-FFF2-40B4-BE49-F238E27FC236}">
                <a16:creationId xmlns:a16="http://schemas.microsoft.com/office/drawing/2014/main" id="{1541D4A2-0D07-42E9-BA5F-025E30135893}"/>
              </a:ext>
            </a:extLst>
          </p:cNvPr>
          <p:cNvSpPr txBox="1"/>
          <p:nvPr/>
        </p:nvSpPr>
        <p:spPr>
          <a:xfrm>
            <a:off x="10217130" y="5650893"/>
            <a:ext cx="1529586" cy="584775"/>
          </a:xfrm>
          <a:prstGeom prst="rect">
            <a:avLst/>
          </a:prstGeom>
          <a:noFill/>
        </p:spPr>
        <p:txBody>
          <a:bodyPr wrap="squar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pPr algn="r"/>
            <a:r>
              <a:rPr lang="en-US" sz="3200" dirty="0">
                <a:latin typeface="Poppins Light" panose="00000400000000000000" pitchFamily="2" charset="0"/>
                <a:cs typeface="Poppins Light" panose="00000400000000000000" pitchFamily="2" charset="0"/>
              </a:rPr>
              <a:t>2021</a:t>
            </a:r>
            <a:endParaRPr lang="id-ID" sz="3200" dirty="0">
              <a:latin typeface="Poppins Light" panose="00000400000000000000" pitchFamily="2" charset="0"/>
              <a:cs typeface="Poppins Light" panose="00000400000000000000" pitchFamily="2" charset="0"/>
            </a:endParaRPr>
          </a:p>
        </p:txBody>
      </p:sp>
      <p:sp>
        <p:nvSpPr>
          <p:cNvPr id="15" name="TextBox 14">
            <a:extLst>
              <a:ext uri="{FF2B5EF4-FFF2-40B4-BE49-F238E27FC236}">
                <a16:creationId xmlns:a16="http://schemas.microsoft.com/office/drawing/2014/main" id="{38A164BE-B2B3-478D-9B93-A8E482765795}"/>
              </a:ext>
            </a:extLst>
          </p:cNvPr>
          <p:cNvSpPr txBox="1"/>
          <p:nvPr/>
        </p:nvSpPr>
        <p:spPr>
          <a:xfrm>
            <a:off x="527442" y="4868278"/>
            <a:ext cx="3571125" cy="1600438"/>
          </a:xfrm>
          <a:prstGeom prst="rect">
            <a:avLst/>
          </a:prstGeom>
          <a:noFill/>
        </p:spPr>
        <p:txBody>
          <a:bodyPr wrap="squar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r>
              <a:rPr lang="en-US" sz="1400" dirty="0" err="1"/>
              <a:t>Présenté</a:t>
            </a:r>
            <a:r>
              <a:rPr lang="en-US" sz="1400" dirty="0"/>
              <a:t> par :</a:t>
            </a:r>
          </a:p>
          <a:p>
            <a:r>
              <a:rPr lang="en-US" sz="1400" b="1" dirty="0" err="1"/>
              <a:t>Aitoulahyane</a:t>
            </a:r>
            <a:r>
              <a:rPr lang="en-US" sz="1400" b="1" dirty="0"/>
              <a:t> Aya</a:t>
            </a:r>
          </a:p>
          <a:p>
            <a:r>
              <a:rPr lang="en-US" sz="1400" b="1" dirty="0" err="1"/>
              <a:t>Meyem</a:t>
            </a:r>
            <a:r>
              <a:rPr lang="en-US" sz="1400" b="1" dirty="0"/>
              <a:t> </a:t>
            </a:r>
            <a:r>
              <a:rPr lang="en-US" sz="1400" b="1" dirty="0" err="1"/>
              <a:t>Nait</a:t>
            </a:r>
            <a:r>
              <a:rPr lang="en-US" sz="1400" b="1" dirty="0"/>
              <a:t> </a:t>
            </a:r>
            <a:r>
              <a:rPr lang="en-US" sz="1400" b="1" dirty="0" err="1"/>
              <a:t>Hadou</a:t>
            </a:r>
            <a:endParaRPr lang="en-US" sz="1400" b="1" dirty="0"/>
          </a:p>
          <a:p>
            <a:endParaRPr lang="en-US" sz="1400" dirty="0"/>
          </a:p>
          <a:p>
            <a:r>
              <a:rPr lang="en-US" sz="1400" dirty="0" err="1"/>
              <a:t>Encadré</a:t>
            </a:r>
            <a:r>
              <a:rPr lang="en-US" sz="1400" dirty="0"/>
              <a:t> par :</a:t>
            </a:r>
          </a:p>
          <a:p>
            <a:r>
              <a:rPr lang="en-US" sz="1400" b="1" dirty="0"/>
              <a:t>M. MESLAHI Ayoub</a:t>
            </a:r>
            <a:br>
              <a:rPr lang="en-US" sz="1400" dirty="0"/>
            </a:br>
            <a:endParaRPr lang="id-ID" sz="1400" dirty="0"/>
          </a:p>
        </p:txBody>
      </p:sp>
      <p:sp>
        <p:nvSpPr>
          <p:cNvPr id="16" name="TextBox 15">
            <a:extLst>
              <a:ext uri="{FF2B5EF4-FFF2-40B4-BE49-F238E27FC236}">
                <a16:creationId xmlns:a16="http://schemas.microsoft.com/office/drawing/2014/main" id="{DB3B6F64-25C4-4D9B-ABFC-B0C4EB320C08}"/>
              </a:ext>
            </a:extLst>
          </p:cNvPr>
          <p:cNvSpPr txBox="1"/>
          <p:nvPr/>
        </p:nvSpPr>
        <p:spPr>
          <a:xfrm>
            <a:off x="10146511" y="6134070"/>
            <a:ext cx="1585690" cy="261610"/>
          </a:xfrm>
          <a:prstGeom prst="rect">
            <a:avLst/>
          </a:prstGeom>
          <a:noFill/>
        </p:spPr>
        <p:txBody>
          <a:bodyPr wrap="non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pPr algn="r"/>
            <a:r>
              <a:rPr lang="en-US" sz="1100" dirty="0" err="1"/>
              <a:t>Projet</a:t>
            </a:r>
            <a:r>
              <a:rPr lang="en-US" sz="1100" dirty="0"/>
              <a:t> de fin </a:t>
            </a:r>
            <a:r>
              <a:rPr lang="en-US" sz="1100" dirty="0" err="1"/>
              <a:t>d’étude</a:t>
            </a:r>
            <a:endParaRPr lang="id-ID" sz="1100" dirty="0"/>
          </a:p>
        </p:txBody>
      </p:sp>
      <p:pic>
        <p:nvPicPr>
          <p:cNvPr id="10" name="Graphic 9">
            <a:extLst>
              <a:ext uri="{FF2B5EF4-FFF2-40B4-BE49-F238E27FC236}">
                <a16:creationId xmlns:a16="http://schemas.microsoft.com/office/drawing/2014/main" id="{E851D92F-0304-1342-9720-EA4E8D4905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442" y="423148"/>
            <a:ext cx="1013975" cy="605663"/>
          </a:xfrm>
          <a:prstGeom prst="rect">
            <a:avLst/>
          </a:prstGeom>
        </p:spPr>
      </p:pic>
      <p:sp>
        <p:nvSpPr>
          <p:cNvPr id="9" name="Rectangle 8">
            <a:extLst>
              <a:ext uri="{FF2B5EF4-FFF2-40B4-BE49-F238E27FC236}">
                <a16:creationId xmlns:a16="http://schemas.microsoft.com/office/drawing/2014/main" id="{41B6D4FD-1737-41F5-B902-D2448C69B49C}"/>
              </a:ext>
            </a:extLst>
          </p:cNvPr>
          <p:cNvSpPr/>
          <p:nvPr/>
        </p:nvSpPr>
        <p:spPr>
          <a:xfrm>
            <a:off x="11029950" y="-301"/>
            <a:ext cx="634608" cy="726281"/>
          </a:xfrm>
          <a:custGeom>
            <a:avLst/>
            <a:gdLst>
              <a:gd name="connsiteX0" fmla="*/ 0 w 835721"/>
              <a:gd name="connsiteY0" fmla="*/ 0 h 622332"/>
              <a:gd name="connsiteX1" fmla="*/ 835721 w 835721"/>
              <a:gd name="connsiteY1" fmla="*/ 0 h 622332"/>
              <a:gd name="connsiteX2" fmla="*/ 835721 w 835721"/>
              <a:gd name="connsiteY2" fmla="*/ 622332 h 622332"/>
              <a:gd name="connsiteX3" fmla="*/ 0 w 835721"/>
              <a:gd name="connsiteY3" fmla="*/ 622332 h 622332"/>
              <a:gd name="connsiteX4" fmla="*/ 0 w 835721"/>
              <a:gd name="connsiteY4" fmla="*/ 0 h 622332"/>
              <a:gd name="connsiteX0" fmla="*/ 0 w 835721"/>
              <a:gd name="connsiteY0" fmla="*/ 0 h 624114"/>
              <a:gd name="connsiteX1" fmla="*/ 835721 w 835721"/>
              <a:gd name="connsiteY1" fmla="*/ 0 h 624114"/>
              <a:gd name="connsiteX2" fmla="*/ 835721 w 835721"/>
              <a:gd name="connsiteY2" fmla="*/ 622332 h 624114"/>
              <a:gd name="connsiteX3" fmla="*/ 371264 w 835721"/>
              <a:gd name="connsiteY3" fmla="*/ 624114 h 624114"/>
              <a:gd name="connsiteX4" fmla="*/ 0 w 835721"/>
              <a:gd name="connsiteY4" fmla="*/ 622332 h 624114"/>
              <a:gd name="connsiteX5" fmla="*/ 0 w 835721"/>
              <a:gd name="connsiteY5" fmla="*/ 0 h 624114"/>
              <a:gd name="connsiteX0" fmla="*/ 0 w 835721"/>
              <a:gd name="connsiteY0" fmla="*/ 0 h 622332"/>
              <a:gd name="connsiteX1" fmla="*/ 835721 w 835721"/>
              <a:gd name="connsiteY1" fmla="*/ 0 h 622332"/>
              <a:gd name="connsiteX2" fmla="*/ 835721 w 835721"/>
              <a:gd name="connsiteY2" fmla="*/ 622332 h 622332"/>
              <a:gd name="connsiteX3" fmla="*/ 385779 w 835721"/>
              <a:gd name="connsiteY3" fmla="*/ 290286 h 622332"/>
              <a:gd name="connsiteX4" fmla="*/ 0 w 835721"/>
              <a:gd name="connsiteY4" fmla="*/ 622332 h 622332"/>
              <a:gd name="connsiteX5" fmla="*/ 0 w 835721"/>
              <a:gd name="connsiteY5" fmla="*/ 0 h 622332"/>
              <a:gd name="connsiteX0" fmla="*/ 0 w 835721"/>
              <a:gd name="connsiteY0" fmla="*/ 0 h 622332"/>
              <a:gd name="connsiteX1" fmla="*/ 835721 w 835721"/>
              <a:gd name="connsiteY1" fmla="*/ 0 h 622332"/>
              <a:gd name="connsiteX2" fmla="*/ 835721 w 835721"/>
              <a:gd name="connsiteY2" fmla="*/ 622332 h 622332"/>
              <a:gd name="connsiteX3" fmla="*/ 429321 w 835721"/>
              <a:gd name="connsiteY3" fmla="*/ 445528 h 622332"/>
              <a:gd name="connsiteX4" fmla="*/ 0 w 835721"/>
              <a:gd name="connsiteY4" fmla="*/ 622332 h 622332"/>
              <a:gd name="connsiteX5" fmla="*/ 0 w 835721"/>
              <a:gd name="connsiteY5" fmla="*/ 0 h 62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721" h="622332">
                <a:moveTo>
                  <a:pt x="0" y="0"/>
                </a:moveTo>
                <a:lnTo>
                  <a:pt x="835721" y="0"/>
                </a:lnTo>
                <a:lnTo>
                  <a:pt x="835721" y="622332"/>
                </a:lnTo>
                <a:lnTo>
                  <a:pt x="429321" y="445528"/>
                </a:lnTo>
                <a:lnTo>
                  <a:pt x="0" y="622332"/>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574369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a:extLst>
              <a:ext uri="{FF2B5EF4-FFF2-40B4-BE49-F238E27FC236}">
                <a16:creationId xmlns:a16="http://schemas.microsoft.com/office/drawing/2014/main" id="{5BD7C98F-2BC6-4730-9FC2-1335082064D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07" r="1107"/>
          <a:stretch/>
        </p:blipFill>
        <p:spPr>
          <a:xfrm>
            <a:off x="1029149" y="889001"/>
            <a:ext cx="2599876" cy="5143500"/>
          </a:xfrm>
        </p:spPr>
      </p:pic>
      <p:pic>
        <p:nvPicPr>
          <p:cNvPr id="3" name="Picture 2">
            <a:extLst>
              <a:ext uri="{FF2B5EF4-FFF2-40B4-BE49-F238E27FC236}">
                <a16:creationId xmlns:a16="http://schemas.microsoft.com/office/drawing/2014/main" id="{3A2C2F2C-80A1-4DD1-982F-E17BB7C90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71" y="717211"/>
            <a:ext cx="2923874" cy="5504471"/>
          </a:xfrm>
          <a:prstGeom prst="rect">
            <a:avLst/>
          </a:prstGeom>
        </p:spPr>
      </p:pic>
      <p:sp>
        <p:nvSpPr>
          <p:cNvPr id="7" name="TextBox 6">
            <a:extLst>
              <a:ext uri="{FF2B5EF4-FFF2-40B4-BE49-F238E27FC236}">
                <a16:creationId xmlns:a16="http://schemas.microsoft.com/office/drawing/2014/main" id="{8B1E716C-98B3-4D65-A620-3E3A4719C48B}"/>
              </a:ext>
            </a:extLst>
          </p:cNvPr>
          <p:cNvSpPr txBox="1"/>
          <p:nvPr/>
        </p:nvSpPr>
        <p:spPr>
          <a:xfrm>
            <a:off x="4699716" y="1163111"/>
            <a:ext cx="3148803" cy="646331"/>
          </a:xfrm>
          <a:prstGeom prst="rect">
            <a:avLst/>
          </a:prstGeom>
          <a:noFill/>
        </p:spPr>
        <p:txBody>
          <a:bodyPr wrap="square" rtlCol="0">
            <a:spAutoFit/>
          </a:bodyPr>
          <a:lstStyle/>
          <a:p>
            <a:r>
              <a:rPr lang="en-US" sz="3600" dirty="0">
                <a:latin typeface="Raleway" panose="020B0503030101060003" pitchFamily="34" charset="0"/>
              </a:rPr>
              <a:t>Style de code</a:t>
            </a:r>
            <a:endParaRPr lang="id-ID" sz="3600" dirty="0">
              <a:latin typeface="Raleway" panose="020B0503030101060003" pitchFamily="34" charset="0"/>
            </a:endParaRPr>
          </a:p>
        </p:txBody>
      </p:sp>
      <p:cxnSp>
        <p:nvCxnSpPr>
          <p:cNvPr id="8" name="Straight Connector 7">
            <a:extLst>
              <a:ext uri="{FF2B5EF4-FFF2-40B4-BE49-F238E27FC236}">
                <a16:creationId xmlns:a16="http://schemas.microsoft.com/office/drawing/2014/main" id="{B84E9C52-8D5A-492B-9C58-EE24C0F149BC}"/>
              </a:ext>
            </a:extLst>
          </p:cNvPr>
          <p:cNvCxnSpPr>
            <a:cxnSpLocks/>
          </p:cNvCxnSpPr>
          <p:nvPr/>
        </p:nvCxnSpPr>
        <p:spPr>
          <a:xfrm>
            <a:off x="4813188" y="2099898"/>
            <a:ext cx="73070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578B21-7052-4F85-81CC-4C930A1D2362}"/>
              </a:ext>
            </a:extLst>
          </p:cNvPr>
          <p:cNvSpPr txBox="1"/>
          <p:nvPr/>
        </p:nvSpPr>
        <p:spPr>
          <a:xfrm>
            <a:off x="4741748" y="2544260"/>
            <a:ext cx="2885417" cy="276999"/>
          </a:xfrm>
          <a:prstGeom prst="rect">
            <a:avLst/>
          </a:prstGeom>
          <a:noFill/>
        </p:spPr>
        <p:txBody>
          <a:bodyPr wrap="square" rtlCol="0">
            <a:spAutoFit/>
          </a:bodyPr>
          <a:lstStyle/>
          <a:p>
            <a:r>
              <a:rPr lang="en-US" sz="1200" spc="100" dirty="0">
                <a:latin typeface="Poppins SemiBold" panose="00000700000000000000" pitchFamily="2" charset="0"/>
                <a:cs typeface="Poppins SemiBold" panose="00000700000000000000" pitchFamily="2" charset="0"/>
              </a:rPr>
              <a:t>UN BUT ÉDUCATIF</a:t>
            </a:r>
            <a:endParaRPr lang="id-ID" sz="1200" spc="100" dirty="0">
              <a:latin typeface="Poppins SemiBold" panose="00000700000000000000" pitchFamily="2" charset="0"/>
              <a:cs typeface="Poppins SemiBold" panose="00000700000000000000" pitchFamily="2" charset="0"/>
            </a:endParaRPr>
          </a:p>
        </p:txBody>
      </p:sp>
      <p:sp>
        <p:nvSpPr>
          <p:cNvPr id="10" name="TextBox 9">
            <a:extLst>
              <a:ext uri="{FF2B5EF4-FFF2-40B4-BE49-F238E27FC236}">
                <a16:creationId xmlns:a16="http://schemas.microsoft.com/office/drawing/2014/main" id="{EBF9B69D-C6D1-4C80-A0D5-4B7D75467739}"/>
              </a:ext>
            </a:extLst>
          </p:cNvPr>
          <p:cNvSpPr txBox="1"/>
          <p:nvPr/>
        </p:nvSpPr>
        <p:spPr>
          <a:xfrm>
            <a:off x="4744925" y="2895506"/>
            <a:ext cx="3103594" cy="827855"/>
          </a:xfrm>
          <a:prstGeom prst="rect">
            <a:avLst/>
          </a:prstGeom>
          <a:noFill/>
        </p:spPr>
        <p:txBody>
          <a:bodyPr wrap="square" rtlCol="0">
            <a:spAutoFit/>
          </a:bodyPr>
          <a:lstStyle/>
          <a:p>
            <a:pPr algn="just">
              <a:lnSpc>
                <a:spcPct val="150000"/>
              </a:lnSpc>
            </a:pPr>
            <a:r>
              <a:rPr lang="en-US" sz="1100" dirty="0" err="1">
                <a:solidFill>
                  <a:schemeClr val="tx1">
                    <a:lumMod val="50000"/>
                    <a:lumOff val="50000"/>
                  </a:schemeClr>
                </a:solidFill>
              </a:rPr>
              <a:t>Extraire</a:t>
            </a:r>
            <a:r>
              <a:rPr lang="en-US" sz="1100" dirty="0">
                <a:solidFill>
                  <a:schemeClr val="tx1">
                    <a:lumMod val="50000"/>
                    <a:lumOff val="50000"/>
                  </a:schemeClr>
                </a:solidFill>
              </a:rPr>
              <a:t> le maximum possible du HTML, CSS et Front-end JavaScript, les pure acquis d’un BTS MCW.</a:t>
            </a:r>
          </a:p>
        </p:txBody>
      </p:sp>
      <p:sp>
        <p:nvSpPr>
          <p:cNvPr id="13" name="TextBox 12">
            <a:extLst>
              <a:ext uri="{FF2B5EF4-FFF2-40B4-BE49-F238E27FC236}">
                <a16:creationId xmlns:a16="http://schemas.microsoft.com/office/drawing/2014/main" id="{DE3FA3CE-3974-6D40-AB5F-010AB2CA5901}"/>
              </a:ext>
            </a:extLst>
          </p:cNvPr>
          <p:cNvSpPr txBox="1"/>
          <p:nvPr/>
        </p:nvSpPr>
        <p:spPr>
          <a:xfrm>
            <a:off x="4741748" y="4044251"/>
            <a:ext cx="2885417" cy="276999"/>
          </a:xfrm>
          <a:prstGeom prst="rect">
            <a:avLst/>
          </a:prstGeom>
          <a:noFill/>
        </p:spPr>
        <p:txBody>
          <a:bodyPr wrap="square" rtlCol="0">
            <a:spAutoFit/>
          </a:bodyPr>
          <a:lstStyle/>
          <a:p>
            <a:r>
              <a:rPr lang="en-US" sz="1200" spc="100" dirty="0">
                <a:latin typeface="Poppins SemiBold" panose="00000700000000000000" pitchFamily="2" charset="0"/>
                <a:cs typeface="Poppins SemiBold" panose="00000700000000000000" pitchFamily="2" charset="0"/>
              </a:rPr>
              <a:t>SITE WEB LÉGER</a:t>
            </a:r>
            <a:endParaRPr lang="id-ID" sz="1200" spc="100" dirty="0">
              <a:latin typeface="Poppins SemiBold" panose="00000700000000000000" pitchFamily="2" charset="0"/>
              <a:cs typeface="Poppins SemiBold" panose="00000700000000000000" pitchFamily="2" charset="0"/>
            </a:endParaRPr>
          </a:p>
        </p:txBody>
      </p:sp>
      <p:sp>
        <p:nvSpPr>
          <p:cNvPr id="15" name="TextBox 14">
            <a:extLst>
              <a:ext uri="{FF2B5EF4-FFF2-40B4-BE49-F238E27FC236}">
                <a16:creationId xmlns:a16="http://schemas.microsoft.com/office/drawing/2014/main" id="{BE97D559-45D7-8942-B312-866B07759098}"/>
              </a:ext>
            </a:extLst>
          </p:cNvPr>
          <p:cNvSpPr txBox="1"/>
          <p:nvPr/>
        </p:nvSpPr>
        <p:spPr>
          <a:xfrm>
            <a:off x="4744925" y="4395497"/>
            <a:ext cx="3103594" cy="827855"/>
          </a:xfrm>
          <a:prstGeom prst="rect">
            <a:avLst/>
          </a:prstGeom>
          <a:noFill/>
        </p:spPr>
        <p:txBody>
          <a:bodyPr wrap="square" rtlCol="0">
            <a:spAutoFit/>
          </a:bodyPr>
          <a:lstStyle/>
          <a:p>
            <a:pPr algn="just">
              <a:lnSpc>
                <a:spcPct val="150000"/>
              </a:lnSpc>
            </a:pPr>
            <a:r>
              <a:rPr lang="en-US" sz="1100" dirty="0" err="1">
                <a:solidFill>
                  <a:schemeClr val="tx1">
                    <a:lumMod val="50000"/>
                    <a:lumOff val="50000"/>
                  </a:schemeClr>
                </a:solidFill>
              </a:rPr>
              <a:t>Moins</a:t>
            </a:r>
            <a:r>
              <a:rPr lang="en-US" sz="1100" dirty="0">
                <a:solidFill>
                  <a:schemeClr val="tx1">
                    <a:lumMod val="50000"/>
                    <a:lumOff val="50000"/>
                  </a:schemeClr>
                </a:solidFill>
              </a:rPr>
              <a:t> de </a:t>
            </a:r>
            <a:r>
              <a:rPr lang="en-US" sz="1100" dirty="0" err="1">
                <a:solidFill>
                  <a:schemeClr val="tx1">
                    <a:lumMod val="50000"/>
                    <a:lumOff val="50000"/>
                  </a:schemeClr>
                </a:solidFill>
              </a:rPr>
              <a:t>fichiers</a:t>
            </a:r>
            <a:endParaRPr lang="en-US" sz="1100" dirty="0">
              <a:solidFill>
                <a:schemeClr val="tx1">
                  <a:lumMod val="50000"/>
                  <a:lumOff val="50000"/>
                </a:schemeClr>
              </a:solidFill>
            </a:endParaRPr>
          </a:p>
          <a:p>
            <a:pPr algn="just">
              <a:lnSpc>
                <a:spcPct val="150000"/>
              </a:lnSpc>
            </a:pPr>
            <a:r>
              <a:rPr lang="en-US" sz="1100" dirty="0" err="1">
                <a:solidFill>
                  <a:schemeClr val="tx1">
                    <a:lumMod val="50000"/>
                    <a:lumOff val="50000"/>
                  </a:schemeClr>
                </a:solidFill>
              </a:rPr>
              <a:t>Moins</a:t>
            </a:r>
            <a:r>
              <a:rPr lang="en-US" sz="1100" dirty="0">
                <a:solidFill>
                  <a:schemeClr val="tx1">
                    <a:lumMod val="50000"/>
                    <a:lumOff val="50000"/>
                  </a:schemeClr>
                </a:solidFill>
              </a:rPr>
              <a:t> de frameworks</a:t>
            </a:r>
          </a:p>
          <a:p>
            <a:pPr algn="just">
              <a:lnSpc>
                <a:spcPct val="150000"/>
              </a:lnSpc>
            </a:pPr>
            <a:r>
              <a:rPr lang="en-US" sz="1100" dirty="0">
                <a:solidFill>
                  <a:schemeClr val="tx1">
                    <a:lumMod val="50000"/>
                    <a:lumOff val="50000"/>
                  </a:schemeClr>
                </a:solidFill>
              </a:rPr>
              <a:t>Que </a:t>
            </a:r>
            <a:r>
              <a:rPr lang="en-US" sz="1100" dirty="0" err="1">
                <a:solidFill>
                  <a:schemeClr val="tx1">
                    <a:lumMod val="50000"/>
                    <a:lumOff val="50000"/>
                  </a:schemeClr>
                </a:solidFill>
              </a:rPr>
              <a:t>l’essentiel</a:t>
            </a:r>
            <a:endParaRPr lang="en-US" sz="1100" dirty="0">
              <a:solidFill>
                <a:schemeClr val="tx1">
                  <a:lumMod val="50000"/>
                  <a:lumOff val="50000"/>
                </a:schemeClr>
              </a:solidFill>
            </a:endParaRPr>
          </a:p>
        </p:txBody>
      </p:sp>
      <p:sp>
        <p:nvSpPr>
          <p:cNvPr id="16" name="TextBox 15">
            <a:extLst>
              <a:ext uri="{FF2B5EF4-FFF2-40B4-BE49-F238E27FC236}">
                <a16:creationId xmlns:a16="http://schemas.microsoft.com/office/drawing/2014/main" id="{13D0B759-CC47-3942-AD76-F8232F7F13B1}"/>
              </a:ext>
            </a:extLst>
          </p:cNvPr>
          <p:cNvSpPr txBox="1"/>
          <p:nvPr/>
        </p:nvSpPr>
        <p:spPr>
          <a:xfrm>
            <a:off x="8277434" y="2544259"/>
            <a:ext cx="2885417" cy="276999"/>
          </a:xfrm>
          <a:prstGeom prst="rect">
            <a:avLst/>
          </a:prstGeom>
          <a:noFill/>
        </p:spPr>
        <p:txBody>
          <a:bodyPr wrap="square" rtlCol="0">
            <a:spAutoFit/>
          </a:bodyPr>
          <a:lstStyle/>
          <a:p>
            <a:r>
              <a:rPr lang="en-US" sz="1200" spc="100" dirty="0">
                <a:latin typeface="Poppins SemiBold" panose="00000700000000000000" pitchFamily="2" charset="0"/>
                <a:cs typeface="Poppins SemiBold" panose="00000700000000000000" pitchFamily="2" charset="0"/>
              </a:rPr>
              <a:t>LIBRAIRIES ET FRAMEWORKS</a:t>
            </a:r>
            <a:endParaRPr lang="id-ID" sz="1200" spc="100" dirty="0">
              <a:latin typeface="Poppins SemiBold" panose="00000700000000000000" pitchFamily="2" charset="0"/>
              <a:cs typeface="Poppins SemiBold" panose="00000700000000000000" pitchFamily="2" charset="0"/>
            </a:endParaRPr>
          </a:p>
        </p:txBody>
      </p:sp>
      <p:sp>
        <p:nvSpPr>
          <p:cNvPr id="17" name="TextBox 16">
            <a:extLst>
              <a:ext uri="{FF2B5EF4-FFF2-40B4-BE49-F238E27FC236}">
                <a16:creationId xmlns:a16="http://schemas.microsoft.com/office/drawing/2014/main" id="{DD1A22CC-2A66-054D-B8A5-67C7FFD9199D}"/>
              </a:ext>
            </a:extLst>
          </p:cNvPr>
          <p:cNvSpPr txBox="1"/>
          <p:nvPr/>
        </p:nvSpPr>
        <p:spPr>
          <a:xfrm>
            <a:off x="8277434" y="2895506"/>
            <a:ext cx="3103594" cy="573940"/>
          </a:xfrm>
          <a:prstGeom prst="rect">
            <a:avLst/>
          </a:prstGeom>
          <a:noFill/>
        </p:spPr>
        <p:txBody>
          <a:bodyPr wrap="square" rtlCol="0">
            <a:spAutoFit/>
          </a:bodyPr>
          <a:lstStyle/>
          <a:p>
            <a:pPr marL="171450" indent="-171450" algn="just">
              <a:lnSpc>
                <a:spcPct val="150000"/>
              </a:lnSpc>
              <a:buFont typeface="Wingdings" pitchFamily="2" charset="2"/>
              <a:buChar char="ü"/>
            </a:pPr>
            <a:r>
              <a:rPr lang="en-US" sz="1100" dirty="0" err="1">
                <a:solidFill>
                  <a:schemeClr val="tx1">
                    <a:lumMod val="50000"/>
                    <a:lumOff val="50000"/>
                  </a:schemeClr>
                </a:solidFill>
              </a:rPr>
              <a:t>JQuery</a:t>
            </a:r>
            <a:endParaRPr lang="en-US" sz="1100" dirty="0">
              <a:solidFill>
                <a:schemeClr val="tx1">
                  <a:lumMod val="50000"/>
                  <a:lumOff val="50000"/>
                </a:schemeClr>
              </a:solidFill>
            </a:endParaRPr>
          </a:p>
          <a:p>
            <a:pPr marL="171450" indent="-171450" algn="just">
              <a:lnSpc>
                <a:spcPct val="150000"/>
              </a:lnSpc>
              <a:buFont typeface="Wingdings" pitchFamily="2" charset="2"/>
              <a:buChar char="ü"/>
            </a:pPr>
            <a:r>
              <a:rPr lang="en-US" sz="1100" dirty="0" err="1">
                <a:solidFill>
                  <a:schemeClr val="tx1">
                    <a:lumMod val="50000"/>
                    <a:lumOff val="50000"/>
                  </a:schemeClr>
                </a:solidFill>
              </a:rPr>
              <a:t>Glider.js</a:t>
            </a:r>
            <a:endParaRPr lang="en-US" sz="1100" dirty="0">
              <a:solidFill>
                <a:schemeClr val="tx1">
                  <a:lumMod val="50000"/>
                  <a:lumOff val="50000"/>
                </a:schemeClr>
              </a:solidFill>
            </a:endParaRPr>
          </a:p>
        </p:txBody>
      </p:sp>
      <p:sp>
        <p:nvSpPr>
          <p:cNvPr id="19" name="TextBox 18">
            <a:extLst>
              <a:ext uri="{FF2B5EF4-FFF2-40B4-BE49-F238E27FC236}">
                <a16:creationId xmlns:a16="http://schemas.microsoft.com/office/drawing/2014/main" id="{CF04A973-CFDB-1C4D-9F0E-4A89622608ED}"/>
              </a:ext>
            </a:extLst>
          </p:cNvPr>
          <p:cNvSpPr txBox="1"/>
          <p:nvPr/>
        </p:nvSpPr>
        <p:spPr>
          <a:xfrm>
            <a:off x="8277434" y="4079059"/>
            <a:ext cx="2885417" cy="276999"/>
          </a:xfrm>
          <a:prstGeom prst="rect">
            <a:avLst/>
          </a:prstGeom>
          <a:noFill/>
        </p:spPr>
        <p:txBody>
          <a:bodyPr wrap="square" rtlCol="0">
            <a:spAutoFit/>
          </a:bodyPr>
          <a:lstStyle/>
          <a:p>
            <a:r>
              <a:rPr lang="en-US" sz="1200" spc="100" dirty="0">
                <a:latin typeface="Poppins SemiBold" panose="00000700000000000000" pitchFamily="2" charset="0"/>
                <a:cs typeface="Poppins SemiBold" panose="00000700000000000000" pitchFamily="2" charset="0"/>
              </a:rPr>
              <a:t>RÈGLES DE BASE</a:t>
            </a:r>
            <a:endParaRPr lang="id-ID" sz="1200" spc="100" dirty="0">
              <a:latin typeface="Poppins SemiBold" panose="00000700000000000000" pitchFamily="2" charset="0"/>
              <a:cs typeface="Poppins SemiBold" panose="00000700000000000000" pitchFamily="2" charset="0"/>
            </a:endParaRPr>
          </a:p>
        </p:txBody>
      </p:sp>
      <p:sp>
        <p:nvSpPr>
          <p:cNvPr id="20" name="TextBox 19">
            <a:extLst>
              <a:ext uri="{FF2B5EF4-FFF2-40B4-BE49-F238E27FC236}">
                <a16:creationId xmlns:a16="http://schemas.microsoft.com/office/drawing/2014/main" id="{79FD7256-45E5-B544-9235-CBCD5E64747B}"/>
              </a:ext>
            </a:extLst>
          </p:cNvPr>
          <p:cNvSpPr txBox="1"/>
          <p:nvPr/>
        </p:nvSpPr>
        <p:spPr>
          <a:xfrm>
            <a:off x="8277434" y="4430306"/>
            <a:ext cx="3103594" cy="573875"/>
          </a:xfrm>
          <a:prstGeom prst="rect">
            <a:avLst/>
          </a:prstGeom>
          <a:noFill/>
        </p:spPr>
        <p:txBody>
          <a:bodyPr wrap="square" rtlCol="0">
            <a:spAutoFit/>
          </a:bodyPr>
          <a:lstStyle/>
          <a:p>
            <a:pPr marL="171450" indent="-171450" algn="just">
              <a:lnSpc>
                <a:spcPct val="150000"/>
              </a:lnSpc>
              <a:buFont typeface="Wingdings" pitchFamily="2" charset="2"/>
              <a:buChar char="ü"/>
            </a:pPr>
            <a:r>
              <a:rPr lang="en-US" sz="1100" dirty="0">
                <a:solidFill>
                  <a:schemeClr val="tx1">
                    <a:lumMod val="50000"/>
                    <a:lumOff val="50000"/>
                  </a:schemeClr>
                </a:solidFill>
              </a:rPr>
              <a:t>Code </a:t>
            </a:r>
            <a:r>
              <a:rPr lang="en-US" sz="1100" dirty="0" err="1">
                <a:solidFill>
                  <a:schemeClr val="tx1">
                    <a:lumMod val="50000"/>
                    <a:lumOff val="50000"/>
                  </a:schemeClr>
                </a:solidFill>
              </a:rPr>
              <a:t>réutilisable</a:t>
            </a:r>
            <a:endParaRPr lang="en-US" sz="1100" dirty="0">
              <a:solidFill>
                <a:schemeClr val="tx1">
                  <a:lumMod val="50000"/>
                  <a:lumOff val="50000"/>
                </a:schemeClr>
              </a:solidFill>
            </a:endParaRPr>
          </a:p>
          <a:p>
            <a:pPr marL="171450" indent="-171450" algn="just">
              <a:lnSpc>
                <a:spcPct val="150000"/>
              </a:lnSpc>
              <a:buFont typeface="Wingdings" pitchFamily="2" charset="2"/>
              <a:buChar char="ü"/>
            </a:pPr>
            <a:r>
              <a:rPr lang="en-US" sz="1100" dirty="0" err="1">
                <a:solidFill>
                  <a:schemeClr val="tx1">
                    <a:lumMod val="50000"/>
                    <a:lumOff val="50000"/>
                  </a:schemeClr>
                </a:solidFill>
              </a:rPr>
              <a:t>Séparation</a:t>
            </a:r>
            <a:r>
              <a:rPr lang="en-US" sz="1100" dirty="0">
                <a:solidFill>
                  <a:schemeClr val="tx1">
                    <a:lumMod val="50000"/>
                    <a:lumOff val="50000"/>
                  </a:schemeClr>
                </a:solidFill>
              </a:rPr>
              <a:t> </a:t>
            </a:r>
            <a:r>
              <a:rPr lang="en-US" sz="1100" dirty="0" err="1">
                <a:solidFill>
                  <a:schemeClr val="tx1">
                    <a:lumMod val="50000"/>
                    <a:lumOff val="50000"/>
                  </a:schemeClr>
                </a:solidFill>
              </a:rPr>
              <a:t>totale</a:t>
            </a:r>
            <a:r>
              <a:rPr lang="en-US" sz="1100" dirty="0">
                <a:solidFill>
                  <a:schemeClr val="tx1">
                    <a:lumMod val="50000"/>
                    <a:lumOff val="50000"/>
                  </a:schemeClr>
                </a:solidFill>
              </a:rPr>
              <a:t> du HTML et CSS</a:t>
            </a:r>
          </a:p>
        </p:txBody>
      </p:sp>
    </p:spTree>
    <p:extLst>
      <p:ext uri="{BB962C8B-B14F-4D97-AF65-F5344CB8AC3E}">
        <p14:creationId xmlns:p14="http://schemas.microsoft.com/office/powerpoint/2010/main" val="136549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E97F5C-7028-324D-80AE-DF052E7DB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839" y="1159329"/>
            <a:ext cx="8068320" cy="5698671"/>
          </a:xfrm>
          <a:prstGeom prst="rect">
            <a:avLst/>
          </a:prstGeom>
        </p:spPr>
      </p:pic>
      <p:sp>
        <p:nvSpPr>
          <p:cNvPr id="11" name="TextBox 10">
            <a:extLst>
              <a:ext uri="{FF2B5EF4-FFF2-40B4-BE49-F238E27FC236}">
                <a16:creationId xmlns:a16="http://schemas.microsoft.com/office/drawing/2014/main" id="{4A24D828-926B-3746-845B-401FC83149E2}"/>
              </a:ext>
            </a:extLst>
          </p:cNvPr>
          <p:cNvSpPr txBox="1"/>
          <p:nvPr/>
        </p:nvSpPr>
        <p:spPr>
          <a:xfrm>
            <a:off x="3889513" y="496673"/>
            <a:ext cx="4412973" cy="646331"/>
          </a:xfrm>
          <a:prstGeom prst="rect">
            <a:avLst/>
          </a:prstGeom>
          <a:noFill/>
        </p:spPr>
        <p:txBody>
          <a:bodyPr wrap="square" rtlCol="0" anchor="t">
            <a:spAutoFit/>
          </a:bodyPr>
          <a:lstStyle/>
          <a:p>
            <a:pPr algn="ctr"/>
            <a:r>
              <a:rPr lang="en-US" sz="3600" dirty="0">
                <a:latin typeface="Raleway" panose="020B0503030101060003" pitchFamily="34" charset="0"/>
              </a:rPr>
              <a:t>Website map</a:t>
            </a:r>
            <a:endParaRPr lang="id-ID" sz="3600" dirty="0">
              <a:latin typeface="Raleway" panose="020B0503030101060003" pitchFamily="34" charset="0"/>
            </a:endParaRPr>
          </a:p>
        </p:txBody>
      </p:sp>
      <p:cxnSp>
        <p:nvCxnSpPr>
          <p:cNvPr id="12" name="Straight Connector 11">
            <a:extLst>
              <a:ext uri="{FF2B5EF4-FFF2-40B4-BE49-F238E27FC236}">
                <a16:creationId xmlns:a16="http://schemas.microsoft.com/office/drawing/2014/main" id="{B7147409-4392-284A-9E8A-2B8824D38BED}"/>
              </a:ext>
            </a:extLst>
          </p:cNvPr>
          <p:cNvCxnSpPr>
            <a:cxnSpLocks/>
          </p:cNvCxnSpPr>
          <p:nvPr/>
        </p:nvCxnSpPr>
        <p:spPr>
          <a:xfrm>
            <a:off x="5738191" y="1340433"/>
            <a:ext cx="71561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145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963871-B7CB-4407-8152-33F8ABB1E9D6}"/>
              </a:ext>
            </a:extLst>
          </p:cNvPr>
          <p:cNvSpPr txBox="1"/>
          <p:nvPr/>
        </p:nvSpPr>
        <p:spPr>
          <a:xfrm>
            <a:off x="832204" y="1777397"/>
            <a:ext cx="2992168" cy="1200329"/>
          </a:xfrm>
          <a:prstGeom prst="rect">
            <a:avLst/>
          </a:prstGeom>
          <a:solidFill>
            <a:schemeClr val="bg1"/>
          </a:solidFill>
        </p:spPr>
        <p:txBody>
          <a:bodyPr wrap="square" rtlCol="0">
            <a:spAutoFit/>
          </a:bodyPr>
          <a:lstStyle/>
          <a:p>
            <a:r>
              <a:rPr lang="en-US" sz="3600" dirty="0">
                <a:latin typeface="Raleway" panose="020B0503030101060003" pitchFamily="34" charset="0"/>
              </a:rPr>
              <a:t>TÂCHES EN COURS</a:t>
            </a:r>
            <a:endParaRPr lang="id-ID" sz="3600" dirty="0">
              <a:latin typeface="Raleway" panose="020B0503030101060003" pitchFamily="34" charset="0"/>
            </a:endParaRPr>
          </a:p>
        </p:txBody>
      </p:sp>
      <p:cxnSp>
        <p:nvCxnSpPr>
          <p:cNvPr id="10" name="Straight Connector 9">
            <a:extLst>
              <a:ext uri="{FF2B5EF4-FFF2-40B4-BE49-F238E27FC236}">
                <a16:creationId xmlns:a16="http://schemas.microsoft.com/office/drawing/2014/main" id="{10B1E581-1E57-470B-BFEC-2FC671DEAFA7}"/>
              </a:ext>
            </a:extLst>
          </p:cNvPr>
          <p:cNvCxnSpPr>
            <a:cxnSpLocks/>
          </p:cNvCxnSpPr>
          <p:nvPr/>
        </p:nvCxnSpPr>
        <p:spPr>
          <a:xfrm>
            <a:off x="894382" y="3395436"/>
            <a:ext cx="5841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97A688-3420-4FB4-8825-D5FAA07AFB12}"/>
              </a:ext>
            </a:extLst>
          </p:cNvPr>
          <p:cNvSpPr txBox="1"/>
          <p:nvPr/>
        </p:nvSpPr>
        <p:spPr>
          <a:xfrm>
            <a:off x="832203" y="3641640"/>
            <a:ext cx="2992168" cy="1076449"/>
          </a:xfrm>
          <a:prstGeom prst="rect">
            <a:avLst/>
          </a:prstGeom>
          <a:noFill/>
        </p:spPr>
        <p:txBody>
          <a:bodyPr wrap="square" rtlCol="0">
            <a:spAutoFit/>
          </a:bodyPr>
          <a:lstStyle/>
          <a:p>
            <a:pPr algn="just">
              <a:lnSpc>
                <a:spcPct val="150000"/>
              </a:lnSpc>
            </a:pP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Le site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est</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en</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cours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de test dans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différentes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platforme</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cela</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nous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permet</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de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détecter</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les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différentes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erreurs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comises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lors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du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codage</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a:t>
            </a:r>
          </a:p>
          <a:p>
            <a:pPr algn="just">
              <a:lnSpc>
                <a:spcPct val="150000"/>
              </a:lnSpc>
            </a:pP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Parmis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les problems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à</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fixer pour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l’instant</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lang="id-ID"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61E9E04F-7211-ED44-A23C-FFA25DBB80ED}"/>
              </a:ext>
            </a:extLst>
          </p:cNvPr>
          <p:cNvPicPr>
            <a:picLocks noChangeAspect="1"/>
          </p:cNvPicPr>
          <p:nvPr/>
        </p:nvPicPr>
        <p:blipFill>
          <a:blip r:embed="rId2"/>
          <a:stretch>
            <a:fillRect/>
          </a:stretch>
        </p:blipFill>
        <p:spPr>
          <a:xfrm>
            <a:off x="5006171" y="1777397"/>
            <a:ext cx="6888735" cy="3303205"/>
          </a:xfrm>
          <a:prstGeom prst="rect">
            <a:avLst/>
          </a:prstGeom>
        </p:spPr>
      </p:pic>
    </p:spTree>
    <p:extLst>
      <p:ext uri="{BB962C8B-B14F-4D97-AF65-F5344CB8AC3E}">
        <p14:creationId xmlns:p14="http://schemas.microsoft.com/office/powerpoint/2010/main" val="1609718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355C69-7FDA-423E-8927-B81DA3445370}"/>
              </a:ext>
            </a:extLst>
          </p:cNvPr>
          <p:cNvSpPr txBox="1"/>
          <p:nvPr/>
        </p:nvSpPr>
        <p:spPr>
          <a:xfrm>
            <a:off x="3147431" y="1025413"/>
            <a:ext cx="6066972" cy="646331"/>
          </a:xfrm>
          <a:prstGeom prst="rect">
            <a:avLst/>
          </a:prstGeom>
          <a:noFill/>
        </p:spPr>
        <p:txBody>
          <a:bodyPr wrap="square" rtlCol="0" anchor="ctr">
            <a:spAutoFit/>
          </a:bodyPr>
          <a:lstStyle/>
          <a:p>
            <a:pPr algn="ctr"/>
            <a:r>
              <a:rPr lang="en-US" sz="3600" dirty="0">
                <a:latin typeface="Raleway" panose="020B0503030101060003" pitchFamily="34" charset="0"/>
              </a:rPr>
              <a:t>Back-end</a:t>
            </a:r>
            <a:endParaRPr lang="id-ID" sz="3600" dirty="0">
              <a:latin typeface="Raleway" panose="020B0503030101060003" pitchFamily="34" charset="0"/>
            </a:endParaRPr>
          </a:p>
        </p:txBody>
      </p:sp>
      <p:sp>
        <p:nvSpPr>
          <p:cNvPr id="3" name="Rectangle: Rounded Corners 2">
            <a:extLst>
              <a:ext uri="{FF2B5EF4-FFF2-40B4-BE49-F238E27FC236}">
                <a16:creationId xmlns:a16="http://schemas.microsoft.com/office/drawing/2014/main" id="{A50CA310-D8AE-4EF5-9F8D-42DDFC196C4F}"/>
              </a:ext>
            </a:extLst>
          </p:cNvPr>
          <p:cNvSpPr/>
          <p:nvPr/>
        </p:nvSpPr>
        <p:spPr>
          <a:xfrm>
            <a:off x="4961717" y="2666055"/>
            <a:ext cx="2438400" cy="3097293"/>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TextBox 17">
            <a:extLst>
              <a:ext uri="{FF2B5EF4-FFF2-40B4-BE49-F238E27FC236}">
                <a16:creationId xmlns:a16="http://schemas.microsoft.com/office/drawing/2014/main" id="{0DB213DC-830D-4C85-A8E0-955953BA7BC5}"/>
              </a:ext>
            </a:extLst>
          </p:cNvPr>
          <p:cNvSpPr txBox="1"/>
          <p:nvPr/>
        </p:nvSpPr>
        <p:spPr>
          <a:xfrm>
            <a:off x="5933894" y="4698002"/>
            <a:ext cx="494046" cy="276999"/>
          </a:xfrm>
          <a:prstGeom prst="rect">
            <a:avLst/>
          </a:prstGeom>
          <a:noFill/>
        </p:spPr>
        <p:txBody>
          <a:bodyPr wrap="none" rtlCol="0">
            <a:spAutoFit/>
          </a:bodyPr>
          <a:lstStyle/>
          <a:p>
            <a:pPr algn="ctr"/>
            <a:r>
              <a:rPr lang="en-US" sz="1200" dirty="0">
                <a:latin typeface="Poppins SemiBold" panose="00000700000000000000" pitchFamily="2" charset="0"/>
                <a:cs typeface="Poppins SemiBold" panose="00000700000000000000" pitchFamily="2" charset="0"/>
              </a:rPr>
              <a:t>php</a:t>
            </a:r>
            <a:endParaRPr lang="id-ID" sz="1200" dirty="0">
              <a:latin typeface="Poppins SemiBold" panose="00000700000000000000" pitchFamily="2" charset="0"/>
              <a:cs typeface="Poppins SemiBold" panose="00000700000000000000" pitchFamily="2" charset="0"/>
            </a:endParaRPr>
          </a:p>
        </p:txBody>
      </p:sp>
      <p:sp>
        <p:nvSpPr>
          <p:cNvPr id="20" name="Rectangle: Rounded Corners 19">
            <a:extLst>
              <a:ext uri="{FF2B5EF4-FFF2-40B4-BE49-F238E27FC236}">
                <a16:creationId xmlns:a16="http://schemas.microsoft.com/office/drawing/2014/main" id="{8D085344-C2BC-4A1F-916F-B53366BAC763}"/>
              </a:ext>
            </a:extLst>
          </p:cNvPr>
          <p:cNvSpPr/>
          <p:nvPr/>
        </p:nvSpPr>
        <p:spPr>
          <a:xfrm>
            <a:off x="8051694" y="2666055"/>
            <a:ext cx="2438400" cy="3097293"/>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TextBox 20">
            <a:extLst>
              <a:ext uri="{FF2B5EF4-FFF2-40B4-BE49-F238E27FC236}">
                <a16:creationId xmlns:a16="http://schemas.microsoft.com/office/drawing/2014/main" id="{B4717196-18AA-49FC-A83F-A1D1118F0CE3}"/>
              </a:ext>
            </a:extLst>
          </p:cNvPr>
          <p:cNvSpPr txBox="1"/>
          <p:nvPr/>
        </p:nvSpPr>
        <p:spPr>
          <a:xfrm>
            <a:off x="8920477" y="4647461"/>
            <a:ext cx="700833" cy="276999"/>
          </a:xfrm>
          <a:prstGeom prst="rect">
            <a:avLst/>
          </a:prstGeom>
          <a:noFill/>
        </p:spPr>
        <p:txBody>
          <a:bodyPr wrap="none" rtlCol="0">
            <a:spAutoFit/>
          </a:bodyPr>
          <a:lstStyle/>
          <a:p>
            <a:pPr algn="ctr"/>
            <a:r>
              <a:rPr lang="en-US" sz="1200" dirty="0">
                <a:latin typeface="Poppins SemiBold" panose="00000700000000000000" pitchFamily="2" charset="0"/>
                <a:cs typeface="Poppins SemiBold" panose="00000700000000000000" pitchFamily="2" charset="0"/>
              </a:rPr>
              <a:t>MySQL</a:t>
            </a:r>
            <a:endParaRPr lang="id-ID" sz="1200" dirty="0">
              <a:latin typeface="Poppins SemiBold" panose="00000700000000000000" pitchFamily="2" charset="0"/>
              <a:cs typeface="Poppins SemiBold" panose="00000700000000000000" pitchFamily="2" charset="0"/>
            </a:endParaRPr>
          </a:p>
        </p:txBody>
      </p:sp>
      <p:sp>
        <p:nvSpPr>
          <p:cNvPr id="24" name="Rectangle: Rounded Corners 23">
            <a:extLst>
              <a:ext uri="{FF2B5EF4-FFF2-40B4-BE49-F238E27FC236}">
                <a16:creationId xmlns:a16="http://schemas.microsoft.com/office/drawing/2014/main" id="{D806FC8D-E8C9-4E5B-AD7C-1FBE804188E5}"/>
              </a:ext>
            </a:extLst>
          </p:cNvPr>
          <p:cNvSpPr/>
          <p:nvPr/>
        </p:nvSpPr>
        <p:spPr>
          <a:xfrm>
            <a:off x="1701907" y="2666055"/>
            <a:ext cx="2438400" cy="3097293"/>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TextBox 24">
            <a:extLst>
              <a:ext uri="{FF2B5EF4-FFF2-40B4-BE49-F238E27FC236}">
                <a16:creationId xmlns:a16="http://schemas.microsoft.com/office/drawing/2014/main" id="{236C857B-49B8-41D7-B300-4F8835117150}"/>
              </a:ext>
            </a:extLst>
          </p:cNvPr>
          <p:cNvSpPr txBox="1"/>
          <p:nvPr/>
        </p:nvSpPr>
        <p:spPr>
          <a:xfrm>
            <a:off x="2189538" y="4493663"/>
            <a:ext cx="1463137" cy="646331"/>
          </a:xfrm>
          <a:prstGeom prst="rect">
            <a:avLst/>
          </a:prstGeom>
          <a:noFill/>
        </p:spPr>
        <p:txBody>
          <a:bodyPr wrap="square" rtlCol="0">
            <a:spAutoFit/>
          </a:bodyPr>
          <a:lstStyle/>
          <a:p>
            <a:pPr algn="ctr"/>
            <a:r>
              <a:rPr lang="en-US" sz="1200" dirty="0">
                <a:latin typeface="Poppins SemiBold" panose="00000700000000000000" pitchFamily="2" charset="0"/>
                <a:cs typeface="Poppins SemiBold" panose="00000700000000000000" pitchFamily="2" charset="0"/>
              </a:rPr>
              <a:t>Base de </a:t>
            </a:r>
            <a:r>
              <a:rPr lang="en-US" sz="1200" dirty="0" err="1">
                <a:latin typeface="Poppins SemiBold" panose="00000700000000000000" pitchFamily="2" charset="0"/>
                <a:cs typeface="Poppins SemiBold" panose="00000700000000000000" pitchFamily="2" charset="0"/>
              </a:rPr>
              <a:t>données</a:t>
            </a:r>
            <a:r>
              <a:rPr lang="en-US" sz="1200" dirty="0">
                <a:latin typeface="Poppins SemiBold" panose="00000700000000000000" pitchFamily="2" charset="0"/>
                <a:cs typeface="Poppins SemiBold" panose="00000700000000000000" pitchFamily="2" charset="0"/>
              </a:rPr>
              <a:t> </a:t>
            </a:r>
            <a:r>
              <a:rPr lang="en-US" sz="1200" dirty="0" err="1">
                <a:latin typeface="Poppins SemiBold" panose="00000700000000000000" pitchFamily="2" charset="0"/>
                <a:cs typeface="Poppins SemiBold" panose="00000700000000000000" pitchFamily="2" charset="0"/>
              </a:rPr>
              <a:t>relationnelle</a:t>
            </a:r>
            <a:endParaRPr lang="id-ID" sz="1200" dirty="0">
              <a:latin typeface="Poppins SemiBold" panose="00000700000000000000" pitchFamily="2" charset="0"/>
              <a:cs typeface="Poppins SemiBold" panose="00000700000000000000" pitchFamily="2" charset="0"/>
            </a:endParaRPr>
          </a:p>
        </p:txBody>
      </p:sp>
      <p:cxnSp>
        <p:nvCxnSpPr>
          <p:cNvPr id="33" name="Straight Connector 32">
            <a:extLst>
              <a:ext uri="{FF2B5EF4-FFF2-40B4-BE49-F238E27FC236}">
                <a16:creationId xmlns:a16="http://schemas.microsoft.com/office/drawing/2014/main" id="{D2C70EE6-36A6-4D6F-AF72-EDFB1F68DA7D}"/>
              </a:ext>
            </a:extLst>
          </p:cNvPr>
          <p:cNvCxnSpPr>
            <a:cxnSpLocks/>
          </p:cNvCxnSpPr>
          <p:nvPr/>
        </p:nvCxnSpPr>
        <p:spPr>
          <a:xfrm>
            <a:off x="5824069" y="1974333"/>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B7C316DE-4FC1-4C5F-AAAC-83BCBD7D18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75917" y="3196281"/>
            <a:ext cx="810000" cy="810000"/>
          </a:xfrm>
          <a:prstGeom prst="rect">
            <a:avLst/>
          </a:prstGeom>
        </p:spPr>
      </p:pic>
      <p:pic>
        <p:nvPicPr>
          <p:cNvPr id="10" name="Graphic 9">
            <a:extLst>
              <a:ext uri="{FF2B5EF4-FFF2-40B4-BE49-F238E27FC236}">
                <a16:creationId xmlns:a16="http://schemas.microsoft.com/office/drawing/2014/main" id="{F5A5FF8E-441B-4B41-9963-30C09E4E9E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6107" y="3196281"/>
            <a:ext cx="810000" cy="810000"/>
          </a:xfrm>
          <a:prstGeom prst="rect">
            <a:avLst/>
          </a:prstGeom>
        </p:spPr>
      </p:pic>
      <p:pic>
        <p:nvPicPr>
          <p:cNvPr id="12" name="Graphic 11">
            <a:extLst>
              <a:ext uri="{FF2B5EF4-FFF2-40B4-BE49-F238E27FC236}">
                <a16:creationId xmlns:a16="http://schemas.microsoft.com/office/drawing/2014/main" id="{1DBE7D2F-6AF5-4A00-BDCF-4B685D22BA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65894" y="3196281"/>
            <a:ext cx="810000" cy="810000"/>
          </a:xfrm>
          <a:prstGeom prst="rect">
            <a:avLst/>
          </a:prstGeom>
        </p:spPr>
      </p:pic>
    </p:spTree>
    <p:extLst>
      <p:ext uri="{BB962C8B-B14F-4D97-AF65-F5344CB8AC3E}">
        <p14:creationId xmlns:p14="http://schemas.microsoft.com/office/powerpoint/2010/main" val="3752876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1" name="Straight Connector 120">
            <a:extLst>
              <a:ext uri="{FF2B5EF4-FFF2-40B4-BE49-F238E27FC236}">
                <a16:creationId xmlns:a16="http://schemas.microsoft.com/office/drawing/2014/main" id="{6A999DCD-25D6-473F-ACC1-741E48341D64}"/>
              </a:ext>
            </a:extLst>
          </p:cNvPr>
          <p:cNvCxnSpPr>
            <a:cxnSpLocks/>
          </p:cNvCxnSpPr>
          <p:nvPr/>
        </p:nvCxnSpPr>
        <p:spPr>
          <a:xfrm>
            <a:off x="1770744" y="1233715"/>
            <a:ext cx="7112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1553E2A-A12F-4EBB-899B-F86725CEB74A}"/>
              </a:ext>
            </a:extLst>
          </p:cNvPr>
          <p:cNvSpPr/>
          <p:nvPr/>
        </p:nvSpPr>
        <p:spPr>
          <a:xfrm>
            <a:off x="2585761" y="5058733"/>
            <a:ext cx="4047383" cy="1107874"/>
          </a:xfrm>
          <a:prstGeom prst="rect">
            <a:avLst/>
          </a:prstGeom>
          <a:solidFill>
            <a:srgbClr val="FDF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a:extLst>
              <a:ext uri="{FF2B5EF4-FFF2-40B4-BE49-F238E27FC236}">
                <a16:creationId xmlns:a16="http://schemas.microsoft.com/office/drawing/2014/main" id="{FC458A89-9CAC-4408-8853-1768967D901D}"/>
              </a:ext>
            </a:extLst>
          </p:cNvPr>
          <p:cNvSpPr txBox="1"/>
          <p:nvPr/>
        </p:nvSpPr>
        <p:spPr>
          <a:xfrm>
            <a:off x="2571247" y="905317"/>
            <a:ext cx="4692113" cy="646331"/>
          </a:xfrm>
          <a:prstGeom prst="rect">
            <a:avLst/>
          </a:prstGeom>
          <a:noFill/>
        </p:spPr>
        <p:txBody>
          <a:bodyPr wrap="square" rtlCol="0">
            <a:spAutoFit/>
          </a:bodyPr>
          <a:lstStyle/>
          <a:p>
            <a:r>
              <a:rPr lang="en-US" sz="3600">
                <a:latin typeface="Raleway" panose="020B0503030101060003" pitchFamily="34" charset="0"/>
              </a:rPr>
              <a:t>Our Supergirls</a:t>
            </a:r>
            <a:endParaRPr lang="id-ID" sz="3600">
              <a:latin typeface="Raleway" panose="020B0503030101060003" pitchFamily="34" charset="0"/>
            </a:endParaRPr>
          </a:p>
        </p:txBody>
      </p:sp>
      <p:sp>
        <p:nvSpPr>
          <p:cNvPr id="8" name="TextBox 7">
            <a:extLst>
              <a:ext uri="{FF2B5EF4-FFF2-40B4-BE49-F238E27FC236}">
                <a16:creationId xmlns:a16="http://schemas.microsoft.com/office/drawing/2014/main" id="{98EC9CF4-A022-49B4-B5EB-D5F4C91E8BBD}"/>
              </a:ext>
            </a:extLst>
          </p:cNvPr>
          <p:cNvSpPr txBox="1"/>
          <p:nvPr/>
        </p:nvSpPr>
        <p:spPr>
          <a:xfrm>
            <a:off x="2585762" y="671860"/>
            <a:ext cx="2002972" cy="276999"/>
          </a:xfrm>
          <a:prstGeom prst="rect">
            <a:avLst/>
          </a:prstGeom>
          <a:noFill/>
        </p:spPr>
        <p:txBody>
          <a:bodyPr wrap="square" rtlCol="0">
            <a:spAutoFit/>
          </a:bodyPr>
          <a:lstStyle/>
          <a:p>
            <a:r>
              <a:rPr lang="en-US" sz="1200" spc="100">
                <a:solidFill>
                  <a:srgbClr val="FE5874"/>
                </a:solidFill>
                <a:latin typeface="Poppins" panose="00000500000000000000" pitchFamily="2" charset="0"/>
                <a:cs typeface="Poppins" panose="00000500000000000000" pitchFamily="2" charset="0"/>
              </a:rPr>
              <a:t>About Company</a:t>
            </a:r>
            <a:endParaRPr lang="id-ID" sz="1200" spc="100">
              <a:solidFill>
                <a:srgbClr val="FE5874"/>
              </a:solidFill>
              <a:latin typeface="Poppins" panose="00000500000000000000" pitchFamily="2" charset="0"/>
              <a:cs typeface="Poppins" panose="00000500000000000000" pitchFamily="2" charset="0"/>
            </a:endParaRPr>
          </a:p>
        </p:txBody>
      </p:sp>
      <p:sp>
        <p:nvSpPr>
          <p:cNvPr id="28" name="TextBox 27">
            <a:extLst>
              <a:ext uri="{FF2B5EF4-FFF2-40B4-BE49-F238E27FC236}">
                <a16:creationId xmlns:a16="http://schemas.microsoft.com/office/drawing/2014/main" id="{E4C2CF01-2218-41A8-AF6A-9F5547C4D095}"/>
              </a:ext>
            </a:extLst>
          </p:cNvPr>
          <p:cNvSpPr txBox="1"/>
          <p:nvPr/>
        </p:nvSpPr>
        <p:spPr>
          <a:xfrm>
            <a:off x="2585762" y="4060192"/>
            <a:ext cx="1731563"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Fransissca Manasio</a:t>
            </a:r>
            <a:endParaRPr lang="id-ID" sz="1200">
              <a:latin typeface="Poppins SemiBold" panose="00000700000000000000" pitchFamily="2" charset="0"/>
              <a:cs typeface="Poppins SemiBold" panose="00000700000000000000" pitchFamily="2" charset="0"/>
            </a:endParaRPr>
          </a:p>
        </p:txBody>
      </p:sp>
      <p:sp>
        <p:nvSpPr>
          <p:cNvPr id="29" name="TextBox 28">
            <a:extLst>
              <a:ext uri="{FF2B5EF4-FFF2-40B4-BE49-F238E27FC236}">
                <a16:creationId xmlns:a16="http://schemas.microsoft.com/office/drawing/2014/main" id="{34683652-AE55-458C-9B1C-6A4384051F3D}"/>
              </a:ext>
            </a:extLst>
          </p:cNvPr>
          <p:cNvSpPr txBox="1"/>
          <p:nvPr/>
        </p:nvSpPr>
        <p:spPr>
          <a:xfrm>
            <a:off x="2603396" y="4322207"/>
            <a:ext cx="1696298" cy="261610"/>
          </a:xfrm>
          <a:prstGeom prst="rect">
            <a:avLst/>
          </a:prstGeom>
          <a:noFill/>
        </p:spPr>
        <p:txBody>
          <a:bodyPr wrap="none" rtlCol="0">
            <a:spAutoFit/>
          </a:bodyPr>
          <a:lstStyle/>
          <a:p>
            <a:pPr algn="ct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Marketing Development</a:t>
            </a:r>
            <a:endParaRPr lang="id-ID"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3" name="TextBox 32">
            <a:extLst>
              <a:ext uri="{FF2B5EF4-FFF2-40B4-BE49-F238E27FC236}">
                <a16:creationId xmlns:a16="http://schemas.microsoft.com/office/drawing/2014/main" id="{DAAAE509-91E8-425C-A10F-A3EA1E5C1EF9}"/>
              </a:ext>
            </a:extLst>
          </p:cNvPr>
          <p:cNvSpPr txBox="1"/>
          <p:nvPr/>
        </p:nvSpPr>
        <p:spPr>
          <a:xfrm>
            <a:off x="4774942" y="4060192"/>
            <a:ext cx="1858202"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Bounda Limoni Gamo</a:t>
            </a:r>
            <a:endParaRPr lang="id-ID" sz="1200">
              <a:latin typeface="Poppins SemiBold" panose="00000700000000000000" pitchFamily="2" charset="0"/>
              <a:cs typeface="Poppins SemiBold" panose="00000700000000000000" pitchFamily="2" charset="0"/>
            </a:endParaRPr>
          </a:p>
        </p:txBody>
      </p:sp>
      <p:sp>
        <p:nvSpPr>
          <p:cNvPr id="34" name="TextBox 33">
            <a:extLst>
              <a:ext uri="{FF2B5EF4-FFF2-40B4-BE49-F238E27FC236}">
                <a16:creationId xmlns:a16="http://schemas.microsoft.com/office/drawing/2014/main" id="{FC1F844F-8D52-474C-8423-5628C3506F01}"/>
              </a:ext>
            </a:extLst>
          </p:cNvPr>
          <p:cNvSpPr txBox="1"/>
          <p:nvPr/>
        </p:nvSpPr>
        <p:spPr>
          <a:xfrm>
            <a:off x="4984932" y="4322207"/>
            <a:ext cx="1438214" cy="261610"/>
          </a:xfrm>
          <a:prstGeom prst="rect">
            <a:avLst/>
          </a:prstGeom>
          <a:noFill/>
        </p:spPr>
        <p:txBody>
          <a:bodyPr wrap="none" rtlCol="0">
            <a:spAutoFit/>
          </a:bodyPr>
          <a:lstStyle/>
          <a:p>
            <a:pPr algn="ct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Marketing Specialist</a:t>
            </a:r>
            <a:endParaRPr lang="id-ID"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1" name="TextBox 40">
            <a:extLst>
              <a:ext uri="{FF2B5EF4-FFF2-40B4-BE49-F238E27FC236}">
                <a16:creationId xmlns:a16="http://schemas.microsoft.com/office/drawing/2014/main" id="{F90DDECA-61A4-4890-A4B4-895B922ECD5C}"/>
              </a:ext>
            </a:extLst>
          </p:cNvPr>
          <p:cNvSpPr txBox="1"/>
          <p:nvPr/>
        </p:nvSpPr>
        <p:spPr>
          <a:xfrm>
            <a:off x="7416447" y="5599440"/>
            <a:ext cx="1425390"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Michaela Odom</a:t>
            </a:r>
            <a:endParaRPr lang="id-ID" sz="1200">
              <a:latin typeface="Poppins SemiBold" panose="00000700000000000000" pitchFamily="2" charset="0"/>
              <a:cs typeface="Poppins SemiBold" panose="00000700000000000000" pitchFamily="2" charset="0"/>
            </a:endParaRPr>
          </a:p>
        </p:txBody>
      </p:sp>
      <p:sp>
        <p:nvSpPr>
          <p:cNvPr id="42" name="TextBox 41">
            <a:extLst>
              <a:ext uri="{FF2B5EF4-FFF2-40B4-BE49-F238E27FC236}">
                <a16:creationId xmlns:a16="http://schemas.microsoft.com/office/drawing/2014/main" id="{83499476-76F2-43C7-9E7C-1ABF5106CFCF}"/>
              </a:ext>
            </a:extLst>
          </p:cNvPr>
          <p:cNvSpPr txBox="1"/>
          <p:nvPr/>
        </p:nvSpPr>
        <p:spPr>
          <a:xfrm>
            <a:off x="7610416" y="5861455"/>
            <a:ext cx="1037465" cy="261610"/>
          </a:xfrm>
          <a:prstGeom prst="rect">
            <a:avLst/>
          </a:prstGeom>
          <a:noFill/>
        </p:spPr>
        <p:txBody>
          <a:bodyPr wrap="none" rtlCol="0">
            <a:spAutoFit/>
          </a:bodyPr>
          <a:lstStyle/>
          <a:p>
            <a:pPr algn="ct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Photographer</a:t>
            </a:r>
            <a:endParaRPr lang="id-ID"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3" name="TextBox 42">
            <a:extLst>
              <a:ext uri="{FF2B5EF4-FFF2-40B4-BE49-F238E27FC236}">
                <a16:creationId xmlns:a16="http://schemas.microsoft.com/office/drawing/2014/main" id="{9FCBA721-391B-4226-932C-5BADF91E2F6E}"/>
              </a:ext>
            </a:extLst>
          </p:cNvPr>
          <p:cNvSpPr txBox="1"/>
          <p:nvPr/>
        </p:nvSpPr>
        <p:spPr>
          <a:xfrm>
            <a:off x="9581583" y="5599440"/>
            <a:ext cx="1600118"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Malaika Villalobos</a:t>
            </a:r>
            <a:endParaRPr lang="id-ID" sz="1200">
              <a:latin typeface="Poppins SemiBold" panose="00000700000000000000" pitchFamily="2" charset="0"/>
              <a:cs typeface="Poppins SemiBold" panose="00000700000000000000" pitchFamily="2" charset="0"/>
            </a:endParaRPr>
          </a:p>
        </p:txBody>
      </p:sp>
      <p:sp>
        <p:nvSpPr>
          <p:cNvPr id="44" name="TextBox 43">
            <a:extLst>
              <a:ext uri="{FF2B5EF4-FFF2-40B4-BE49-F238E27FC236}">
                <a16:creationId xmlns:a16="http://schemas.microsoft.com/office/drawing/2014/main" id="{1115E69F-19EC-4CCC-8472-336D71091BB8}"/>
              </a:ext>
            </a:extLst>
          </p:cNvPr>
          <p:cNvSpPr txBox="1"/>
          <p:nvPr/>
        </p:nvSpPr>
        <p:spPr>
          <a:xfrm>
            <a:off x="9753103" y="5861455"/>
            <a:ext cx="1257075" cy="261610"/>
          </a:xfrm>
          <a:prstGeom prst="rect">
            <a:avLst/>
          </a:prstGeom>
          <a:noFill/>
        </p:spPr>
        <p:txBody>
          <a:bodyPr wrap="none" rtlCol="0">
            <a:spAutoFit/>
          </a:bodyPr>
          <a:lstStyle/>
          <a:p>
            <a:pPr algn="ct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Graphic Designer</a:t>
            </a:r>
            <a:endParaRPr lang="id-ID"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3" name="TextBox 52">
            <a:extLst>
              <a:ext uri="{FF2B5EF4-FFF2-40B4-BE49-F238E27FC236}">
                <a16:creationId xmlns:a16="http://schemas.microsoft.com/office/drawing/2014/main" id="{2E964C5B-78B4-4720-A2A9-413A94A11AC4}"/>
              </a:ext>
            </a:extLst>
          </p:cNvPr>
          <p:cNvSpPr txBox="1"/>
          <p:nvPr/>
        </p:nvSpPr>
        <p:spPr>
          <a:xfrm>
            <a:off x="2735950" y="5198743"/>
            <a:ext cx="3747004" cy="820674"/>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metus et eleifend porta, lacus velit accumsan risus, in scelerisque lorem. Sed suscipit nisl non diam.</a:t>
            </a:r>
          </a:p>
        </p:txBody>
      </p:sp>
      <p:pic>
        <p:nvPicPr>
          <p:cNvPr id="82" name="Picture Placeholder 81">
            <a:extLst>
              <a:ext uri="{FF2B5EF4-FFF2-40B4-BE49-F238E27FC236}">
                <a16:creationId xmlns:a16="http://schemas.microsoft.com/office/drawing/2014/main" id="{7DAC54A0-BADC-40DB-8AA0-F036E8D0BF9E}"/>
              </a:ext>
            </a:extLst>
          </p:cNvPr>
          <p:cNvPicPr>
            <a:picLocks noGrp="1" noChangeAspect="1"/>
          </p:cNvPicPr>
          <p:nvPr>
            <p:ph type="pic" sz="quarter" idx="10"/>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29688" r="29688"/>
          <a:stretch>
            <a:fillRect/>
          </a:stretch>
        </p:blipFill>
        <p:spPr/>
      </p:pic>
      <p:pic>
        <p:nvPicPr>
          <p:cNvPr id="86" name="Picture Placeholder 85">
            <a:extLst>
              <a:ext uri="{FF2B5EF4-FFF2-40B4-BE49-F238E27FC236}">
                <a16:creationId xmlns:a16="http://schemas.microsoft.com/office/drawing/2014/main" id="{B7863D17-6045-478B-B38A-97DE9101ED7C}"/>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10000" b="10000"/>
          <a:stretch>
            <a:fillRect/>
          </a:stretch>
        </p:blipFill>
        <p:spPr>
          <a:xfrm>
            <a:off x="2676143" y="2289476"/>
            <a:ext cx="1550800" cy="1550800"/>
          </a:xfrm>
        </p:spPr>
      </p:pic>
      <p:pic>
        <p:nvPicPr>
          <p:cNvPr id="92" name="Picture Placeholder 91">
            <a:extLst>
              <a:ext uri="{FF2B5EF4-FFF2-40B4-BE49-F238E27FC236}">
                <a16:creationId xmlns:a16="http://schemas.microsoft.com/office/drawing/2014/main" id="{97922D41-7B5E-4A5D-B7F7-687AE0838B41}"/>
              </a:ext>
            </a:extLst>
          </p:cNvPr>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t="10000" b="10000"/>
          <a:stretch>
            <a:fillRect/>
          </a:stretch>
        </p:blipFill>
        <p:spPr>
          <a:xfrm>
            <a:off x="7353742" y="3830331"/>
            <a:ext cx="1550800" cy="1550800"/>
          </a:xfrm>
        </p:spPr>
      </p:pic>
      <p:pic>
        <p:nvPicPr>
          <p:cNvPr id="94" name="Picture Placeholder 93">
            <a:extLst>
              <a:ext uri="{FF2B5EF4-FFF2-40B4-BE49-F238E27FC236}">
                <a16:creationId xmlns:a16="http://schemas.microsoft.com/office/drawing/2014/main" id="{BA217549-D6CF-4B13-B1A7-6021E3BAF893}"/>
              </a:ext>
            </a:extLst>
          </p:cNvPr>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t="16667" b="16667"/>
          <a:stretch>
            <a:fillRect/>
          </a:stretch>
        </p:blipFill>
        <p:spPr>
          <a:xfrm>
            <a:off x="9606238" y="3830331"/>
            <a:ext cx="1550800" cy="1550800"/>
          </a:xfrm>
        </p:spPr>
      </p:pic>
      <p:pic>
        <p:nvPicPr>
          <p:cNvPr id="102" name="Picture Placeholder 101">
            <a:extLst>
              <a:ext uri="{FF2B5EF4-FFF2-40B4-BE49-F238E27FC236}">
                <a16:creationId xmlns:a16="http://schemas.microsoft.com/office/drawing/2014/main" id="{F4824FB9-3831-47C4-AA26-958A7174F882}"/>
              </a:ext>
            </a:extLst>
          </p:cNvPr>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rcRect t="16667" b="16667"/>
          <a:stretch>
            <a:fillRect/>
          </a:stretch>
        </p:blipFill>
        <p:spPr>
          <a:xfrm>
            <a:off x="4928639" y="2289476"/>
            <a:ext cx="1550800" cy="1550800"/>
          </a:xfrm>
        </p:spPr>
      </p:pic>
      <p:sp>
        <p:nvSpPr>
          <p:cNvPr id="105" name="Rectangle 104">
            <a:extLst>
              <a:ext uri="{FF2B5EF4-FFF2-40B4-BE49-F238E27FC236}">
                <a16:creationId xmlns:a16="http://schemas.microsoft.com/office/drawing/2014/main" id="{B407D31F-AF31-4216-85B9-AB2994437A0A}"/>
              </a:ext>
            </a:extLst>
          </p:cNvPr>
          <p:cNvSpPr/>
          <p:nvPr/>
        </p:nvSpPr>
        <p:spPr>
          <a:xfrm>
            <a:off x="7181135" y="2289476"/>
            <a:ext cx="4047383" cy="1107874"/>
          </a:xfrm>
          <a:prstGeom prst="rect">
            <a:avLst/>
          </a:prstGeom>
          <a:solidFill>
            <a:srgbClr val="FDF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6" name="TextBox 105">
            <a:extLst>
              <a:ext uri="{FF2B5EF4-FFF2-40B4-BE49-F238E27FC236}">
                <a16:creationId xmlns:a16="http://schemas.microsoft.com/office/drawing/2014/main" id="{207D9023-D3D3-4559-BC7F-D4C1AC9671D3}"/>
              </a:ext>
            </a:extLst>
          </p:cNvPr>
          <p:cNvSpPr txBox="1"/>
          <p:nvPr/>
        </p:nvSpPr>
        <p:spPr>
          <a:xfrm>
            <a:off x="7331324" y="2429486"/>
            <a:ext cx="3747004" cy="820674"/>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metus et eleifend porta, lacus velit accumsan risus, in scelerisque lorem. Sed suscipit nisl non diam.</a:t>
            </a:r>
          </a:p>
        </p:txBody>
      </p:sp>
      <p:sp>
        <p:nvSpPr>
          <p:cNvPr id="107" name="Cross 106">
            <a:extLst>
              <a:ext uri="{FF2B5EF4-FFF2-40B4-BE49-F238E27FC236}">
                <a16:creationId xmlns:a16="http://schemas.microsoft.com/office/drawing/2014/main" id="{9F528CCA-B205-46BE-BAE9-98185801437A}"/>
              </a:ext>
            </a:extLst>
          </p:cNvPr>
          <p:cNvSpPr/>
          <p:nvPr/>
        </p:nvSpPr>
        <p:spPr>
          <a:xfrm>
            <a:off x="9141820" y="4501792"/>
            <a:ext cx="214400" cy="214400"/>
          </a:xfrm>
          <a:prstGeom prst="plus">
            <a:avLst>
              <a:gd name="adj" fmla="val 4664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Cross 107">
            <a:extLst>
              <a:ext uri="{FF2B5EF4-FFF2-40B4-BE49-F238E27FC236}">
                <a16:creationId xmlns:a16="http://schemas.microsoft.com/office/drawing/2014/main" id="{800F0B5B-E6D1-41EA-A52F-E9D85F3B4D60}"/>
              </a:ext>
            </a:extLst>
          </p:cNvPr>
          <p:cNvSpPr/>
          <p:nvPr/>
        </p:nvSpPr>
        <p:spPr>
          <a:xfrm>
            <a:off x="4498585" y="2957676"/>
            <a:ext cx="214400" cy="214400"/>
          </a:xfrm>
          <a:prstGeom prst="plus">
            <a:avLst>
              <a:gd name="adj" fmla="val 4664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5299798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8242E5-EBF9-4F99-8C9A-8DE74DB7830A}"/>
              </a:ext>
            </a:extLst>
          </p:cNvPr>
          <p:cNvSpPr txBox="1"/>
          <p:nvPr/>
        </p:nvSpPr>
        <p:spPr>
          <a:xfrm>
            <a:off x="5231219" y="5348113"/>
            <a:ext cx="1701107" cy="307777"/>
          </a:xfrm>
          <a:prstGeom prst="rect">
            <a:avLst/>
          </a:prstGeom>
          <a:noFill/>
        </p:spPr>
        <p:txBody>
          <a:bodyPr wrap="none" rtlCol="0">
            <a:spAutoFit/>
          </a:bodyPr>
          <a:lstStyle/>
          <a:p>
            <a:pPr algn="ctr"/>
            <a:r>
              <a:rPr lang="en-US" sz="1400">
                <a:latin typeface="Poppins SemiBold" panose="00000700000000000000" pitchFamily="2" charset="0"/>
                <a:cs typeface="Poppins SemiBold" panose="00000700000000000000" pitchFamily="2" charset="0"/>
              </a:rPr>
              <a:t>Ashleigh Mccray</a:t>
            </a:r>
            <a:endParaRPr lang="id-ID" sz="1400">
              <a:latin typeface="Poppins SemiBold" panose="00000700000000000000" pitchFamily="2" charset="0"/>
              <a:cs typeface="Poppins SemiBold" panose="00000700000000000000" pitchFamily="2" charset="0"/>
            </a:endParaRPr>
          </a:p>
        </p:txBody>
      </p:sp>
      <p:sp>
        <p:nvSpPr>
          <p:cNvPr id="27" name="TextBox 26">
            <a:extLst>
              <a:ext uri="{FF2B5EF4-FFF2-40B4-BE49-F238E27FC236}">
                <a16:creationId xmlns:a16="http://schemas.microsoft.com/office/drawing/2014/main" id="{D753160B-A961-4DD3-8926-52852716F2C8}"/>
              </a:ext>
            </a:extLst>
          </p:cNvPr>
          <p:cNvSpPr txBox="1"/>
          <p:nvPr/>
        </p:nvSpPr>
        <p:spPr>
          <a:xfrm>
            <a:off x="5429201" y="5060807"/>
            <a:ext cx="1305165" cy="276999"/>
          </a:xfrm>
          <a:prstGeom prst="rect">
            <a:avLst/>
          </a:prstGeom>
          <a:noFill/>
        </p:spPr>
        <p:txBody>
          <a:bodyPr wrap="none" rtlCol="0">
            <a:spAutoFit/>
          </a:bodyPr>
          <a:lstStyle/>
          <a:p>
            <a:pPr algn="ctr"/>
            <a:r>
              <a:rPr lang="en-US"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Market Analyzer</a:t>
            </a:r>
            <a:endParaRPr lang="id-ID"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8" name="TextBox 27">
            <a:extLst>
              <a:ext uri="{FF2B5EF4-FFF2-40B4-BE49-F238E27FC236}">
                <a16:creationId xmlns:a16="http://schemas.microsoft.com/office/drawing/2014/main" id="{ECC00C8B-96A2-445C-AC60-5170A82142C9}"/>
              </a:ext>
            </a:extLst>
          </p:cNvPr>
          <p:cNvSpPr txBox="1"/>
          <p:nvPr/>
        </p:nvSpPr>
        <p:spPr>
          <a:xfrm>
            <a:off x="1766108" y="5348113"/>
            <a:ext cx="1784463" cy="307777"/>
          </a:xfrm>
          <a:prstGeom prst="rect">
            <a:avLst/>
          </a:prstGeom>
          <a:noFill/>
        </p:spPr>
        <p:txBody>
          <a:bodyPr wrap="none" rtlCol="0">
            <a:spAutoFit/>
          </a:bodyPr>
          <a:lstStyle/>
          <a:p>
            <a:pPr algn="ctr"/>
            <a:r>
              <a:rPr lang="en-US" sz="1400">
                <a:latin typeface="Poppins SemiBold" panose="00000700000000000000" pitchFamily="2" charset="0"/>
                <a:cs typeface="Poppins SemiBold" panose="00000700000000000000" pitchFamily="2" charset="0"/>
              </a:rPr>
              <a:t>Alfie-Lee Handley</a:t>
            </a:r>
            <a:endParaRPr lang="id-ID" sz="1400">
              <a:latin typeface="Poppins SemiBold" panose="00000700000000000000" pitchFamily="2" charset="0"/>
              <a:cs typeface="Poppins SemiBold" panose="00000700000000000000" pitchFamily="2" charset="0"/>
            </a:endParaRPr>
          </a:p>
        </p:txBody>
      </p:sp>
      <p:sp>
        <p:nvSpPr>
          <p:cNvPr id="29" name="TextBox 28">
            <a:extLst>
              <a:ext uri="{FF2B5EF4-FFF2-40B4-BE49-F238E27FC236}">
                <a16:creationId xmlns:a16="http://schemas.microsoft.com/office/drawing/2014/main" id="{6C9A0620-9C5E-4614-8A69-1F2AE9CA900B}"/>
              </a:ext>
            </a:extLst>
          </p:cNvPr>
          <p:cNvSpPr txBox="1"/>
          <p:nvPr/>
        </p:nvSpPr>
        <p:spPr>
          <a:xfrm>
            <a:off x="2028203" y="5060807"/>
            <a:ext cx="1260281" cy="276999"/>
          </a:xfrm>
          <a:prstGeom prst="rect">
            <a:avLst/>
          </a:prstGeom>
          <a:noFill/>
        </p:spPr>
        <p:txBody>
          <a:bodyPr wrap="none" rtlCol="0">
            <a:spAutoFit/>
          </a:bodyPr>
          <a:lstStyle/>
          <a:p>
            <a:pPr algn="ctr"/>
            <a:r>
              <a:rPr lang="en-US"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Web Developer</a:t>
            </a:r>
            <a:endParaRPr lang="id-ID"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0" name="TextBox 29">
            <a:extLst>
              <a:ext uri="{FF2B5EF4-FFF2-40B4-BE49-F238E27FC236}">
                <a16:creationId xmlns:a16="http://schemas.microsoft.com/office/drawing/2014/main" id="{CECFAAB5-B198-45E3-94F5-56F80E9970D2}"/>
              </a:ext>
            </a:extLst>
          </p:cNvPr>
          <p:cNvSpPr txBox="1"/>
          <p:nvPr/>
        </p:nvSpPr>
        <p:spPr>
          <a:xfrm>
            <a:off x="8601362" y="5348113"/>
            <a:ext cx="1864613" cy="307777"/>
          </a:xfrm>
          <a:prstGeom prst="rect">
            <a:avLst/>
          </a:prstGeom>
          <a:noFill/>
        </p:spPr>
        <p:txBody>
          <a:bodyPr wrap="none" rtlCol="0">
            <a:spAutoFit/>
          </a:bodyPr>
          <a:lstStyle/>
          <a:p>
            <a:pPr algn="ctr"/>
            <a:r>
              <a:rPr lang="en-US" sz="1400">
                <a:latin typeface="Poppins SemiBold" panose="00000700000000000000" pitchFamily="2" charset="0"/>
                <a:cs typeface="Poppins SemiBold" panose="00000700000000000000" pitchFamily="2" charset="0"/>
              </a:rPr>
              <a:t>Danial Macfarlane</a:t>
            </a:r>
            <a:endParaRPr lang="id-ID" sz="1400">
              <a:latin typeface="Poppins SemiBold" panose="00000700000000000000" pitchFamily="2" charset="0"/>
              <a:cs typeface="Poppins SemiBold" panose="00000700000000000000" pitchFamily="2" charset="0"/>
            </a:endParaRPr>
          </a:p>
        </p:txBody>
      </p:sp>
      <p:sp>
        <p:nvSpPr>
          <p:cNvPr id="31" name="TextBox 30">
            <a:extLst>
              <a:ext uri="{FF2B5EF4-FFF2-40B4-BE49-F238E27FC236}">
                <a16:creationId xmlns:a16="http://schemas.microsoft.com/office/drawing/2014/main" id="{2029863F-6D06-479F-B80D-5866F2289E8E}"/>
              </a:ext>
            </a:extLst>
          </p:cNvPr>
          <p:cNvSpPr txBox="1"/>
          <p:nvPr/>
        </p:nvSpPr>
        <p:spPr>
          <a:xfrm>
            <a:off x="8970861" y="5060807"/>
            <a:ext cx="1125629" cy="276999"/>
          </a:xfrm>
          <a:prstGeom prst="rect">
            <a:avLst/>
          </a:prstGeom>
          <a:noFill/>
        </p:spPr>
        <p:txBody>
          <a:bodyPr wrap="none" rtlCol="0">
            <a:spAutoFit/>
          </a:bodyPr>
          <a:lstStyle/>
          <a:p>
            <a:pPr algn="ctr"/>
            <a:r>
              <a:rPr lang="en-US"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Data Scientist</a:t>
            </a:r>
            <a:endParaRPr lang="id-ID"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3" name="TextBox 32">
            <a:extLst>
              <a:ext uri="{FF2B5EF4-FFF2-40B4-BE49-F238E27FC236}">
                <a16:creationId xmlns:a16="http://schemas.microsoft.com/office/drawing/2014/main" id="{41DDAF34-4830-44E0-B0E5-E0BD11F0F1F4}"/>
              </a:ext>
            </a:extLst>
          </p:cNvPr>
          <p:cNvSpPr txBox="1"/>
          <p:nvPr/>
        </p:nvSpPr>
        <p:spPr>
          <a:xfrm>
            <a:off x="1563819" y="1432582"/>
            <a:ext cx="4692113" cy="646331"/>
          </a:xfrm>
          <a:prstGeom prst="rect">
            <a:avLst/>
          </a:prstGeom>
          <a:noFill/>
        </p:spPr>
        <p:txBody>
          <a:bodyPr wrap="square" rtlCol="0">
            <a:spAutoFit/>
          </a:bodyPr>
          <a:lstStyle/>
          <a:p>
            <a:r>
              <a:rPr lang="en-US" sz="3600">
                <a:latin typeface="Raleway" panose="020B0503030101060003" pitchFamily="34" charset="0"/>
              </a:rPr>
              <a:t>Our Superboys</a:t>
            </a:r>
            <a:endParaRPr lang="id-ID" sz="3600">
              <a:latin typeface="Raleway" panose="020B0503030101060003" pitchFamily="34" charset="0"/>
            </a:endParaRPr>
          </a:p>
        </p:txBody>
      </p:sp>
      <p:sp>
        <p:nvSpPr>
          <p:cNvPr id="34" name="TextBox 33">
            <a:extLst>
              <a:ext uri="{FF2B5EF4-FFF2-40B4-BE49-F238E27FC236}">
                <a16:creationId xmlns:a16="http://schemas.microsoft.com/office/drawing/2014/main" id="{62A5D306-D509-4ADF-A5CC-08C5264ADF2D}"/>
              </a:ext>
            </a:extLst>
          </p:cNvPr>
          <p:cNvSpPr txBox="1"/>
          <p:nvPr/>
        </p:nvSpPr>
        <p:spPr>
          <a:xfrm>
            <a:off x="1578334" y="1170097"/>
            <a:ext cx="2002972" cy="276999"/>
          </a:xfrm>
          <a:prstGeom prst="rect">
            <a:avLst/>
          </a:prstGeom>
          <a:noFill/>
        </p:spPr>
        <p:txBody>
          <a:bodyPr wrap="square" rtlCol="0">
            <a:spAutoFit/>
          </a:bodyPr>
          <a:lstStyle/>
          <a:p>
            <a:r>
              <a:rPr lang="en-US" sz="1200" spc="100">
                <a:solidFill>
                  <a:schemeClr val="accent4"/>
                </a:solidFill>
                <a:latin typeface="Poppins" panose="00000500000000000000" pitchFamily="2" charset="0"/>
                <a:cs typeface="Poppins" panose="00000500000000000000" pitchFamily="2" charset="0"/>
              </a:rPr>
              <a:t>About Company</a:t>
            </a:r>
            <a:endParaRPr lang="id-ID" sz="1200" spc="100">
              <a:solidFill>
                <a:schemeClr val="accent4"/>
              </a:solidFill>
              <a:latin typeface="Poppins" panose="00000500000000000000" pitchFamily="2" charset="0"/>
              <a:cs typeface="Poppins" panose="00000500000000000000" pitchFamily="2" charset="0"/>
            </a:endParaRPr>
          </a:p>
        </p:txBody>
      </p:sp>
      <p:pic>
        <p:nvPicPr>
          <p:cNvPr id="48" name="Picture Placeholder 47">
            <a:extLst>
              <a:ext uri="{FF2B5EF4-FFF2-40B4-BE49-F238E27FC236}">
                <a16:creationId xmlns:a16="http://schemas.microsoft.com/office/drawing/2014/main" id="{46B4D288-7BA6-41B4-9F06-51D45B83CD23}"/>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6629" b="16629"/>
          <a:stretch>
            <a:fillRect/>
          </a:stretch>
        </p:blipFill>
        <p:spPr/>
      </p:pic>
      <p:pic>
        <p:nvPicPr>
          <p:cNvPr id="50" name="Picture Placeholder 49">
            <a:extLst>
              <a:ext uri="{FF2B5EF4-FFF2-40B4-BE49-F238E27FC236}">
                <a16:creationId xmlns:a16="http://schemas.microsoft.com/office/drawing/2014/main" id="{D503A9B7-DDB2-4429-A164-B2084A5A22EE}"/>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r="12926" b="43857"/>
          <a:stretch/>
        </p:blipFill>
        <p:spPr>
          <a:xfrm>
            <a:off x="5016000" y="2655108"/>
            <a:ext cx="2160000" cy="2160000"/>
          </a:xfrm>
        </p:spPr>
      </p:pic>
      <p:pic>
        <p:nvPicPr>
          <p:cNvPr id="52" name="Picture Placeholder 51">
            <a:extLst>
              <a:ext uri="{FF2B5EF4-FFF2-40B4-BE49-F238E27FC236}">
                <a16:creationId xmlns:a16="http://schemas.microsoft.com/office/drawing/2014/main" id="{D7EFC53F-6A59-4870-BD63-F97B956157AA}"/>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l="25083" t="23163" r="25083" b="1933"/>
          <a:stretch/>
        </p:blipFill>
        <p:spPr>
          <a:xfrm>
            <a:off x="8453666" y="2655108"/>
            <a:ext cx="2160000" cy="2160000"/>
          </a:xfrm>
        </p:spPr>
      </p:pic>
      <p:cxnSp>
        <p:nvCxnSpPr>
          <p:cNvPr id="53" name="Straight Connector 52">
            <a:extLst>
              <a:ext uri="{FF2B5EF4-FFF2-40B4-BE49-F238E27FC236}">
                <a16:creationId xmlns:a16="http://schemas.microsoft.com/office/drawing/2014/main" id="{FE1D48C1-B71A-435C-B2C7-1A9E3441D573}"/>
              </a:ext>
            </a:extLst>
          </p:cNvPr>
          <p:cNvCxnSpPr>
            <a:cxnSpLocks/>
          </p:cNvCxnSpPr>
          <p:nvPr/>
        </p:nvCxnSpPr>
        <p:spPr>
          <a:xfrm>
            <a:off x="0" y="1742586"/>
            <a:ext cx="1233714"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485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E6B4D8E-1A94-4EEA-BFE3-E32E83F1825B}"/>
              </a:ext>
            </a:extLst>
          </p:cNvPr>
          <p:cNvSpPr txBox="1"/>
          <p:nvPr/>
        </p:nvSpPr>
        <p:spPr>
          <a:xfrm>
            <a:off x="8109269" y="2945822"/>
            <a:ext cx="843039" cy="276999"/>
          </a:xfrm>
          <a:prstGeom prst="rect">
            <a:avLst/>
          </a:prstGeom>
          <a:solidFill>
            <a:schemeClr val="bg1"/>
          </a:solidFill>
        </p:spPr>
        <p:txBody>
          <a:bodyPr wrap="squar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David</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sp>
        <p:nvSpPr>
          <p:cNvPr id="26" name="TextBox 25">
            <a:extLst>
              <a:ext uri="{FF2B5EF4-FFF2-40B4-BE49-F238E27FC236}">
                <a16:creationId xmlns:a16="http://schemas.microsoft.com/office/drawing/2014/main" id="{D0A92D23-DAF4-472B-A9EA-233CE53E82B1}"/>
              </a:ext>
            </a:extLst>
          </p:cNvPr>
          <p:cNvSpPr txBox="1"/>
          <p:nvPr/>
        </p:nvSpPr>
        <p:spPr>
          <a:xfrm>
            <a:off x="10023795" y="5684097"/>
            <a:ext cx="843039" cy="276999"/>
          </a:xfrm>
          <a:prstGeom prst="rect">
            <a:avLst/>
          </a:prstGeom>
          <a:solidFill>
            <a:schemeClr val="bg1"/>
          </a:solidFill>
        </p:spPr>
        <p:txBody>
          <a:bodyPr wrap="square" rtlCol="0">
            <a:spAutoFit/>
          </a:bodyPr>
          <a:lstStyle>
            <a:defPPr>
              <a:defRPr lang="en-US"/>
            </a:defPPr>
            <a:lvl1pPr algn="ctr">
              <a:defRPr sz="1200">
                <a:solidFill>
                  <a:schemeClr val="tx1">
                    <a:lumMod val="85000"/>
                    <a:lumOff val="15000"/>
                  </a:schemeClr>
                </a:solidFill>
                <a:latin typeface="Poppins SemiBold" panose="00000700000000000000" pitchFamily="2" charset="0"/>
                <a:cs typeface="Poppins SemiBold" panose="00000700000000000000" pitchFamily="2" charset="0"/>
              </a:defRPr>
            </a:lvl1pPr>
          </a:lstStyle>
          <a:p>
            <a:r>
              <a:rPr lang="en-US"/>
              <a:t>Sarah</a:t>
            </a:r>
            <a:endParaRPr lang="id-ID"/>
          </a:p>
        </p:txBody>
      </p:sp>
      <p:pic>
        <p:nvPicPr>
          <p:cNvPr id="50" name="Picture Placeholder 49">
            <a:extLst>
              <a:ext uri="{FF2B5EF4-FFF2-40B4-BE49-F238E27FC236}">
                <a16:creationId xmlns:a16="http://schemas.microsoft.com/office/drawing/2014/main" id="{400160E6-DA9C-4BC5-AC43-7572AF17E1E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9860" b="9860"/>
          <a:stretch>
            <a:fillRect/>
          </a:stretch>
        </p:blipFill>
        <p:spPr/>
      </p:pic>
      <p:sp>
        <p:nvSpPr>
          <p:cNvPr id="11" name="TextBox 10">
            <a:extLst>
              <a:ext uri="{FF2B5EF4-FFF2-40B4-BE49-F238E27FC236}">
                <a16:creationId xmlns:a16="http://schemas.microsoft.com/office/drawing/2014/main" id="{75E0DB1D-0484-41C1-A885-AE5D59432044}"/>
              </a:ext>
            </a:extLst>
          </p:cNvPr>
          <p:cNvSpPr txBox="1"/>
          <p:nvPr/>
        </p:nvSpPr>
        <p:spPr>
          <a:xfrm>
            <a:off x="1154042" y="2015660"/>
            <a:ext cx="4304082" cy="276999"/>
          </a:xfrm>
          <a:prstGeom prst="rect">
            <a:avLst/>
          </a:prstGeom>
          <a:noFill/>
        </p:spPr>
        <p:txBody>
          <a:bodyPr wrap="square" rtlCol="0">
            <a:spAutoFit/>
          </a:bodyPr>
          <a:lstStyle/>
          <a:p>
            <a:r>
              <a:rPr lang="en-US" sz="1200" spc="100">
                <a:latin typeface="Poppins SemiBold" panose="00000700000000000000" pitchFamily="2" charset="0"/>
                <a:cs typeface="Poppins SemiBold" panose="00000700000000000000" pitchFamily="2" charset="0"/>
              </a:rPr>
              <a:t>THE TEAMWORK</a:t>
            </a:r>
            <a:endParaRPr lang="id-ID" sz="1200" spc="100">
              <a:latin typeface="Poppins SemiBold" panose="00000700000000000000" pitchFamily="2" charset="0"/>
              <a:cs typeface="Poppins SemiBold" panose="00000700000000000000" pitchFamily="2" charset="0"/>
            </a:endParaRPr>
          </a:p>
        </p:txBody>
      </p:sp>
      <p:sp>
        <p:nvSpPr>
          <p:cNvPr id="12" name="TextBox 11">
            <a:extLst>
              <a:ext uri="{FF2B5EF4-FFF2-40B4-BE49-F238E27FC236}">
                <a16:creationId xmlns:a16="http://schemas.microsoft.com/office/drawing/2014/main" id="{88FD82AA-BE63-4CFD-A5DD-BEB1556184EC}"/>
              </a:ext>
            </a:extLst>
          </p:cNvPr>
          <p:cNvSpPr txBox="1"/>
          <p:nvPr/>
        </p:nvSpPr>
        <p:spPr>
          <a:xfrm>
            <a:off x="1154042" y="2279762"/>
            <a:ext cx="4304082" cy="1335687"/>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rPr>
              <a:t>Lorem ipsum dolor sit amet, consectetur adipiscing elit. Duis cursus, metus et eleifend porta, lacus velit accumsan risus, in scelerisque lorem turpis augueha. Sed suscipit nisl non diam vehicula. Donec a quam, dapibus neque ut, sagittis est. Morbi vestibulum arcu et magna varius, elementum odio orion  sagittis. </a:t>
            </a:r>
          </a:p>
        </p:txBody>
      </p:sp>
      <p:sp>
        <p:nvSpPr>
          <p:cNvPr id="13" name="TextBox 12">
            <a:extLst>
              <a:ext uri="{FF2B5EF4-FFF2-40B4-BE49-F238E27FC236}">
                <a16:creationId xmlns:a16="http://schemas.microsoft.com/office/drawing/2014/main" id="{B27E0E51-1E3C-47D3-95D7-E542161BB03A}"/>
              </a:ext>
            </a:extLst>
          </p:cNvPr>
          <p:cNvSpPr txBox="1"/>
          <p:nvPr/>
        </p:nvSpPr>
        <p:spPr>
          <a:xfrm>
            <a:off x="1114128" y="822334"/>
            <a:ext cx="4343996" cy="646331"/>
          </a:xfrm>
          <a:prstGeom prst="rect">
            <a:avLst/>
          </a:prstGeom>
          <a:noFill/>
        </p:spPr>
        <p:txBody>
          <a:bodyPr wrap="square" rtlCol="0">
            <a:spAutoFit/>
          </a:bodyPr>
          <a:lstStyle/>
          <a:p>
            <a:r>
              <a:rPr lang="en-US" sz="3600">
                <a:latin typeface="Raleway" panose="020B0503030101060003" pitchFamily="34" charset="0"/>
              </a:rPr>
              <a:t>Teamwork Mode</a:t>
            </a:r>
            <a:endParaRPr lang="id-ID" sz="3600">
              <a:latin typeface="Raleway" panose="020B0503030101060003" pitchFamily="34" charset="0"/>
            </a:endParaRPr>
          </a:p>
        </p:txBody>
      </p:sp>
      <p:cxnSp>
        <p:nvCxnSpPr>
          <p:cNvPr id="14" name="Straight Connector 13">
            <a:extLst>
              <a:ext uri="{FF2B5EF4-FFF2-40B4-BE49-F238E27FC236}">
                <a16:creationId xmlns:a16="http://schemas.microsoft.com/office/drawing/2014/main" id="{FC0E5307-573D-4F18-8F11-92B7065A4401}"/>
              </a:ext>
            </a:extLst>
          </p:cNvPr>
          <p:cNvCxnSpPr>
            <a:cxnSpLocks/>
          </p:cNvCxnSpPr>
          <p:nvPr/>
        </p:nvCxnSpPr>
        <p:spPr>
          <a:xfrm>
            <a:off x="1248655" y="1663126"/>
            <a:ext cx="562670" cy="0"/>
          </a:xfrm>
          <a:prstGeom prst="line">
            <a:avLst/>
          </a:prstGeom>
          <a:ln w="28575">
            <a:solidFill>
              <a:srgbClr val="EA3C6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1605DB3-1B30-48AB-B42D-E319000ADC1C}"/>
              </a:ext>
            </a:extLst>
          </p:cNvPr>
          <p:cNvSpPr txBox="1"/>
          <p:nvPr/>
        </p:nvSpPr>
        <p:spPr>
          <a:xfrm>
            <a:off x="1567403" y="5758667"/>
            <a:ext cx="843039" cy="276999"/>
          </a:xfrm>
          <a:prstGeom prst="rect">
            <a:avLst/>
          </a:prstGeom>
          <a:noFill/>
        </p:spPr>
        <p:txBody>
          <a:bodyPr wrap="squar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John</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sp>
        <p:nvSpPr>
          <p:cNvPr id="58" name="TextBox 57">
            <a:extLst>
              <a:ext uri="{FF2B5EF4-FFF2-40B4-BE49-F238E27FC236}">
                <a16:creationId xmlns:a16="http://schemas.microsoft.com/office/drawing/2014/main" id="{0095C3B7-469D-472E-B0A6-F014EA0E7DE0}"/>
              </a:ext>
            </a:extLst>
          </p:cNvPr>
          <p:cNvSpPr txBox="1"/>
          <p:nvPr/>
        </p:nvSpPr>
        <p:spPr>
          <a:xfrm>
            <a:off x="4201723" y="5758667"/>
            <a:ext cx="843039" cy="276999"/>
          </a:xfrm>
          <a:prstGeom prst="rect">
            <a:avLst/>
          </a:prstGeom>
          <a:noFill/>
        </p:spPr>
        <p:txBody>
          <a:bodyPr wrap="squar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Steve</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sp>
        <p:nvSpPr>
          <p:cNvPr id="59" name="Cross 58">
            <a:extLst>
              <a:ext uri="{FF2B5EF4-FFF2-40B4-BE49-F238E27FC236}">
                <a16:creationId xmlns:a16="http://schemas.microsoft.com/office/drawing/2014/main" id="{B7866E8A-DEE4-4B0E-8876-A08096EAFE7E}"/>
              </a:ext>
            </a:extLst>
          </p:cNvPr>
          <p:cNvSpPr/>
          <p:nvPr/>
        </p:nvSpPr>
        <p:spPr>
          <a:xfrm>
            <a:off x="3198883" y="4761623"/>
            <a:ext cx="214400" cy="214400"/>
          </a:xfrm>
          <a:prstGeom prst="plus">
            <a:avLst>
              <a:gd name="adj" fmla="val 4664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8" name="Picture Placeholder 33">
            <a:extLst>
              <a:ext uri="{FF2B5EF4-FFF2-40B4-BE49-F238E27FC236}">
                <a16:creationId xmlns:a16="http://schemas.microsoft.com/office/drawing/2014/main" id="{B5B573AA-0101-44C3-BE02-3B825907B6E0}"/>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2536" b="12536"/>
          <a:stretch>
            <a:fillRect/>
          </a:stretch>
        </p:blipFill>
        <p:spPr>
          <a:xfrm>
            <a:off x="1146175" y="3924300"/>
            <a:ext cx="1670050" cy="1668463"/>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pic>
      <p:pic>
        <p:nvPicPr>
          <p:cNvPr id="79" name="Picture Placeholder 35">
            <a:extLst>
              <a:ext uri="{FF2B5EF4-FFF2-40B4-BE49-F238E27FC236}">
                <a16:creationId xmlns:a16="http://schemas.microsoft.com/office/drawing/2014/main" id="{50EBA74C-9542-41A2-AFB1-5FD01FD3BCAA}"/>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val="0"/>
              </a:ext>
            </a:extLst>
          </a:blip>
          <a:srcRect t="2147" b="17850"/>
          <a:stretch/>
        </p:blipFill>
        <p:spPr>
          <a:xfrm>
            <a:off x="3787775" y="3924300"/>
            <a:ext cx="1670050" cy="1668463"/>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pic>
      <p:pic>
        <p:nvPicPr>
          <p:cNvPr id="83" name="Picture Placeholder 82">
            <a:extLst>
              <a:ext uri="{FF2B5EF4-FFF2-40B4-BE49-F238E27FC236}">
                <a16:creationId xmlns:a16="http://schemas.microsoft.com/office/drawing/2014/main" id="{D9BBF914-DA2D-45F1-8F1D-4D37090BE8C2}"/>
              </a:ext>
            </a:extLst>
          </p:cNvPr>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t="16667" b="16667"/>
          <a:stretch>
            <a:fillRect/>
          </a:stretch>
        </p:blipFill>
        <p:spPr/>
      </p:pic>
    </p:spTree>
    <p:extLst>
      <p:ext uri="{BB962C8B-B14F-4D97-AF65-F5344CB8AC3E}">
        <p14:creationId xmlns:p14="http://schemas.microsoft.com/office/powerpoint/2010/main" val="4045768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0779D11-02CF-44D5-A0DC-4BE1FAD1CA02}"/>
              </a:ext>
            </a:extLst>
          </p:cNvPr>
          <p:cNvSpPr/>
          <p:nvPr/>
        </p:nvSpPr>
        <p:spPr>
          <a:xfrm>
            <a:off x="6096000" y="984850"/>
            <a:ext cx="2160000" cy="2160000"/>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a:extLst>
              <a:ext uri="{FF2B5EF4-FFF2-40B4-BE49-F238E27FC236}">
                <a16:creationId xmlns:a16="http://schemas.microsoft.com/office/drawing/2014/main" id="{79C377FE-FAFE-43C8-A900-54A5D97F0946}"/>
              </a:ext>
            </a:extLst>
          </p:cNvPr>
          <p:cNvSpPr txBox="1"/>
          <p:nvPr/>
        </p:nvSpPr>
        <p:spPr>
          <a:xfrm>
            <a:off x="6617995" y="2497555"/>
            <a:ext cx="1116011"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Photograph</a:t>
            </a:r>
            <a:endParaRPr lang="id-ID" sz="1200">
              <a:latin typeface="Poppins SemiBold" panose="00000700000000000000" pitchFamily="2" charset="0"/>
              <a:cs typeface="Poppins SemiBold" panose="00000700000000000000" pitchFamily="2" charset="0"/>
            </a:endParaRPr>
          </a:p>
        </p:txBody>
      </p:sp>
      <p:sp>
        <p:nvSpPr>
          <p:cNvPr id="12" name="Rectangle: Rounded Corners 11">
            <a:extLst>
              <a:ext uri="{FF2B5EF4-FFF2-40B4-BE49-F238E27FC236}">
                <a16:creationId xmlns:a16="http://schemas.microsoft.com/office/drawing/2014/main" id="{CC777701-B6D4-4547-973A-A80900B5EFF2}"/>
              </a:ext>
            </a:extLst>
          </p:cNvPr>
          <p:cNvSpPr/>
          <p:nvPr/>
        </p:nvSpPr>
        <p:spPr>
          <a:xfrm>
            <a:off x="6096000" y="3713150"/>
            <a:ext cx="2160000" cy="2160000"/>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a:extLst>
              <a:ext uri="{FF2B5EF4-FFF2-40B4-BE49-F238E27FC236}">
                <a16:creationId xmlns:a16="http://schemas.microsoft.com/office/drawing/2014/main" id="{F2F52414-C2DB-46CC-BBE5-E0454907396C}"/>
              </a:ext>
            </a:extLst>
          </p:cNvPr>
          <p:cNvSpPr txBox="1"/>
          <p:nvPr/>
        </p:nvSpPr>
        <p:spPr>
          <a:xfrm>
            <a:off x="6476132" y="5225855"/>
            <a:ext cx="1399743"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Data Managing</a:t>
            </a:r>
            <a:endParaRPr lang="id-ID" sz="1200">
              <a:latin typeface="Poppins SemiBold" panose="00000700000000000000" pitchFamily="2" charset="0"/>
              <a:cs typeface="Poppins SemiBold" panose="00000700000000000000" pitchFamily="2" charset="0"/>
            </a:endParaRPr>
          </a:p>
        </p:txBody>
      </p:sp>
      <p:sp>
        <p:nvSpPr>
          <p:cNvPr id="18" name="TextBox 17">
            <a:extLst>
              <a:ext uri="{FF2B5EF4-FFF2-40B4-BE49-F238E27FC236}">
                <a16:creationId xmlns:a16="http://schemas.microsoft.com/office/drawing/2014/main" id="{C7EA0BD2-9A2A-4B92-91C1-B092646EB14E}"/>
              </a:ext>
            </a:extLst>
          </p:cNvPr>
          <p:cNvSpPr txBox="1"/>
          <p:nvPr/>
        </p:nvSpPr>
        <p:spPr>
          <a:xfrm>
            <a:off x="1241983" y="984850"/>
            <a:ext cx="3775720" cy="1200329"/>
          </a:xfrm>
          <a:prstGeom prst="rect">
            <a:avLst/>
          </a:prstGeom>
          <a:noFill/>
        </p:spPr>
        <p:txBody>
          <a:bodyPr wrap="square" rtlCol="0" anchor="t">
            <a:spAutoFit/>
          </a:bodyPr>
          <a:lstStyle/>
          <a:p>
            <a:r>
              <a:rPr lang="en-US" sz="3600">
                <a:latin typeface="Raleway" panose="020B0503030101060003" pitchFamily="34" charset="0"/>
              </a:rPr>
              <a:t>You’re on right company!</a:t>
            </a:r>
            <a:endParaRPr lang="id-ID" sz="3600">
              <a:latin typeface="Raleway" panose="020B0503030101060003" pitchFamily="34" charset="0"/>
            </a:endParaRPr>
          </a:p>
        </p:txBody>
      </p:sp>
      <p:sp>
        <p:nvSpPr>
          <p:cNvPr id="19" name="Rectangle: Rounded Corners 18">
            <a:extLst>
              <a:ext uri="{FF2B5EF4-FFF2-40B4-BE49-F238E27FC236}">
                <a16:creationId xmlns:a16="http://schemas.microsoft.com/office/drawing/2014/main" id="{EB16B52C-268B-4199-9D91-E47093284B23}"/>
              </a:ext>
            </a:extLst>
          </p:cNvPr>
          <p:cNvSpPr/>
          <p:nvPr/>
        </p:nvSpPr>
        <p:spPr>
          <a:xfrm>
            <a:off x="8790017" y="984850"/>
            <a:ext cx="2160000" cy="2160000"/>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TextBox 19">
            <a:extLst>
              <a:ext uri="{FF2B5EF4-FFF2-40B4-BE49-F238E27FC236}">
                <a16:creationId xmlns:a16="http://schemas.microsoft.com/office/drawing/2014/main" id="{EAF528B2-8B16-49BA-848E-CD348B0BE68B}"/>
              </a:ext>
            </a:extLst>
          </p:cNvPr>
          <p:cNvSpPr txBox="1"/>
          <p:nvPr/>
        </p:nvSpPr>
        <p:spPr>
          <a:xfrm>
            <a:off x="9300790" y="2497555"/>
            <a:ext cx="1138453"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Book Design</a:t>
            </a:r>
            <a:endParaRPr lang="id-ID" sz="1200">
              <a:latin typeface="Poppins SemiBold" panose="00000700000000000000" pitchFamily="2" charset="0"/>
              <a:cs typeface="Poppins SemiBold" panose="00000700000000000000" pitchFamily="2" charset="0"/>
            </a:endParaRPr>
          </a:p>
        </p:txBody>
      </p:sp>
      <p:sp>
        <p:nvSpPr>
          <p:cNvPr id="22" name="Rectangle: Rounded Corners 21">
            <a:extLst>
              <a:ext uri="{FF2B5EF4-FFF2-40B4-BE49-F238E27FC236}">
                <a16:creationId xmlns:a16="http://schemas.microsoft.com/office/drawing/2014/main" id="{B4CAD127-10BA-4F2C-8B6F-7A15FEFBD2F9}"/>
              </a:ext>
            </a:extLst>
          </p:cNvPr>
          <p:cNvSpPr/>
          <p:nvPr/>
        </p:nvSpPr>
        <p:spPr>
          <a:xfrm>
            <a:off x="8790017" y="3713150"/>
            <a:ext cx="2160000" cy="2160000"/>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Box 22">
            <a:extLst>
              <a:ext uri="{FF2B5EF4-FFF2-40B4-BE49-F238E27FC236}">
                <a16:creationId xmlns:a16="http://schemas.microsoft.com/office/drawing/2014/main" id="{340D5CDF-9E12-446E-809C-7E634781C00F}"/>
              </a:ext>
            </a:extLst>
          </p:cNvPr>
          <p:cNvSpPr txBox="1"/>
          <p:nvPr/>
        </p:nvSpPr>
        <p:spPr>
          <a:xfrm>
            <a:off x="9134082" y="5225855"/>
            <a:ext cx="1471878"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Custom Projects</a:t>
            </a:r>
            <a:endParaRPr lang="id-ID" sz="1200">
              <a:latin typeface="Poppins SemiBold" panose="00000700000000000000" pitchFamily="2" charset="0"/>
              <a:cs typeface="Poppins SemiBold" panose="00000700000000000000" pitchFamily="2" charset="0"/>
            </a:endParaRPr>
          </a:p>
        </p:txBody>
      </p:sp>
      <p:cxnSp>
        <p:nvCxnSpPr>
          <p:cNvPr id="27" name="Straight Connector 26">
            <a:extLst>
              <a:ext uri="{FF2B5EF4-FFF2-40B4-BE49-F238E27FC236}">
                <a16:creationId xmlns:a16="http://schemas.microsoft.com/office/drawing/2014/main" id="{1E706AAF-40C5-4E5F-A552-4185C518E7F8}"/>
              </a:ext>
            </a:extLst>
          </p:cNvPr>
          <p:cNvCxnSpPr>
            <a:cxnSpLocks/>
          </p:cNvCxnSpPr>
          <p:nvPr/>
        </p:nvCxnSpPr>
        <p:spPr>
          <a:xfrm>
            <a:off x="1401905" y="2534267"/>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92C8C88-3994-4F5C-B0DD-9C014F23DF75}"/>
              </a:ext>
            </a:extLst>
          </p:cNvPr>
          <p:cNvSpPr txBox="1"/>
          <p:nvPr/>
        </p:nvSpPr>
        <p:spPr>
          <a:xfrm>
            <a:off x="1300307" y="2847993"/>
            <a:ext cx="3690892" cy="2859181"/>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rPr>
              <a:t>Lorem ipsum dolor sit amet, consectetur adipiscing elit. Duis cursus, metus et eleifend porta, lacus velit accumsan risus, in scelerisque lorem turpis vel augue. Sed suscipit nisl non diam vehicula pellentesque. Donec a quam hendrerit, dapibus neque ut, sagittis est morbi vestibulum arcu et magna varius, vitae elementum lopomos niolk kolorem mino sagittis. </a:t>
            </a:r>
          </a:p>
          <a:p>
            <a:pPr algn="just">
              <a:lnSpc>
                <a:spcPct val="150000"/>
              </a:lnSpc>
            </a:pPr>
            <a:endParaRPr lang="en-US" sz="1100">
              <a:solidFill>
                <a:schemeClr val="tx1">
                  <a:lumMod val="50000"/>
                  <a:lumOff val="50000"/>
                </a:schemeClr>
              </a:solidFill>
            </a:endParaRPr>
          </a:p>
          <a:p>
            <a:pPr algn="just">
              <a:lnSpc>
                <a:spcPct val="150000"/>
              </a:lnSpc>
            </a:pPr>
            <a:r>
              <a:rPr lang="en-US" sz="1100">
                <a:solidFill>
                  <a:schemeClr val="tx1">
                    <a:lumMod val="50000"/>
                    <a:lumOff val="50000"/>
                  </a:schemeClr>
                </a:solidFill>
              </a:rPr>
              <a:t>Nam et dui. Sed sed enim metus. Mauris rutrum dictum risus, eget bibenduium. Ut aliquam elit et fermentum porttitor. Nunc tellus sem, tristique id risus placerat, ultrices sollicitudin ex. Fusce sodales nibh scelerisque mollis, auctor justo.</a:t>
            </a:r>
            <a:endParaRPr lang="id-ID" sz="1100">
              <a:solidFill>
                <a:schemeClr val="tx1">
                  <a:lumMod val="50000"/>
                  <a:lumOff val="50000"/>
                </a:schemeClr>
              </a:solidFill>
            </a:endParaRPr>
          </a:p>
        </p:txBody>
      </p:sp>
      <p:pic>
        <p:nvPicPr>
          <p:cNvPr id="21" name="Graphic 20">
            <a:extLst>
              <a:ext uri="{FF2B5EF4-FFF2-40B4-BE49-F238E27FC236}">
                <a16:creationId xmlns:a16="http://schemas.microsoft.com/office/drawing/2014/main" id="{576EF8C0-BF14-4B44-B075-7AD47506EA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000" y="1416540"/>
            <a:ext cx="810000" cy="810000"/>
          </a:xfrm>
          <a:prstGeom prst="rect">
            <a:avLst/>
          </a:prstGeom>
        </p:spPr>
      </p:pic>
      <p:pic>
        <p:nvPicPr>
          <p:cNvPr id="24" name="Graphic 23">
            <a:extLst>
              <a:ext uri="{FF2B5EF4-FFF2-40B4-BE49-F238E27FC236}">
                <a16:creationId xmlns:a16="http://schemas.microsoft.com/office/drawing/2014/main" id="{CD92BEC6-B2E4-45FD-9969-E81A3FEF26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5016" y="1498289"/>
            <a:ext cx="810000" cy="810000"/>
          </a:xfrm>
          <a:prstGeom prst="rect">
            <a:avLst/>
          </a:prstGeom>
        </p:spPr>
      </p:pic>
      <p:pic>
        <p:nvPicPr>
          <p:cNvPr id="25" name="Graphic 24">
            <a:extLst>
              <a:ext uri="{FF2B5EF4-FFF2-40B4-BE49-F238E27FC236}">
                <a16:creationId xmlns:a16="http://schemas.microsoft.com/office/drawing/2014/main" id="{970480FB-FC20-4B62-864E-FE0B5CD28A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71000" y="4131705"/>
            <a:ext cx="810000" cy="810000"/>
          </a:xfrm>
          <a:prstGeom prst="rect">
            <a:avLst/>
          </a:prstGeom>
        </p:spPr>
      </p:pic>
      <p:pic>
        <p:nvPicPr>
          <p:cNvPr id="6" name="Graphic 5">
            <a:extLst>
              <a:ext uri="{FF2B5EF4-FFF2-40B4-BE49-F238E27FC236}">
                <a16:creationId xmlns:a16="http://schemas.microsoft.com/office/drawing/2014/main" id="{D4BAE34D-8559-4D17-8063-3E5125EF14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65016" y="4131705"/>
            <a:ext cx="810000" cy="810000"/>
          </a:xfrm>
          <a:prstGeom prst="rect">
            <a:avLst/>
          </a:prstGeom>
        </p:spPr>
      </p:pic>
    </p:spTree>
    <p:extLst>
      <p:ext uri="{BB962C8B-B14F-4D97-AF65-F5344CB8AC3E}">
        <p14:creationId xmlns:p14="http://schemas.microsoft.com/office/powerpoint/2010/main" val="28957287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4" name="Picture Placeholder 113">
            <a:extLst>
              <a:ext uri="{FF2B5EF4-FFF2-40B4-BE49-F238E27FC236}">
                <a16:creationId xmlns:a16="http://schemas.microsoft.com/office/drawing/2014/main" id="{AAD2B431-0316-4BBC-B5D4-DDB24FF0C807}"/>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5813" r="15813"/>
          <a:stretch>
            <a:fillRect/>
          </a:stretch>
        </p:blipFill>
        <p:spPr/>
      </p:pic>
      <p:sp>
        <p:nvSpPr>
          <p:cNvPr id="70" name="TextBox 69">
            <a:extLst>
              <a:ext uri="{FF2B5EF4-FFF2-40B4-BE49-F238E27FC236}">
                <a16:creationId xmlns:a16="http://schemas.microsoft.com/office/drawing/2014/main" id="{F77B0E7D-BAB2-4986-8569-3279612798E3}"/>
              </a:ext>
            </a:extLst>
          </p:cNvPr>
          <p:cNvSpPr txBox="1"/>
          <p:nvPr/>
        </p:nvSpPr>
        <p:spPr>
          <a:xfrm>
            <a:off x="5774408" y="1012865"/>
            <a:ext cx="1116011"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Photograph</a:t>
            </a:r>
            <a:endParaRPr lang="id-ID" sz="1200">
              <a:latin typeface="Poppins SemiBold" panose="00000700000000000000" pitchFamily="2" charset="0"/>
              <a:cs typeface="Poppins SemiBold" panose="00000700000000000000" pitchFamily="2" charset="0"/>
            </a:endParaRPr>
          </a:p>
        </p:txBody>
      </p:sp>
      <p:pic>
        <p:nvPicPr>
          <p:cNvPr id="71" name="Graphic 70">
            <a:extLst>
              <a:ext uri="{FF2B5EF4-FFF2-40B4-BE49-F238E27FC236}">
                <a16:creationId xmlns:a16="http://schemas.microsoft.com/office/drawing/2014/main" id="{26848F62-DE9B-4E21-818B-5F30007FCA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089" y="1012865"/>
            <a:ext cx="810000" cy="810000"/>
          </a:xfrm>
          <a:prstGeom prst="rect">
            <a:avLst/>
          </a:prstGeom>
        </p:spPr>
      </p:pic>
      <p:sp>
        <p:nvSpPr>
          <p:cNvPr id="73" name="TextBox 72">
            <a:extLst>
              <a:ext uri="{FF2B5EF4-FFF2-40B4-BE49-F238E27FC236}">
                <a16:creationId xmlns:a16="http://schemas.microsoft.com/office/drawing/2014/main" id="{F26C10EA-550E-4790-A9B1-CABE4DDDF54E}"/>
              </a:ext>
            </a:extLst>
          </p:cNvPr>
          <p:cNvSpPr txBox="1"/>
          <p:nvPr/>
        </p:nvSpPr>
        <p:spPr>
          <a:xfrm>
            <a:off x="5774408" y="1289864"/>
            <a:ext cx="5406888" cy="566758"/>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a:t>
            </a:r>
          </a:p>
        </p:txBody>
      </p:sp>
      <p:sp>
        <p:nvSpPr>
          <p:cNvPr id="89" name="TextBox 88">
            <a:extLst>
              <a:ext uri="{FF2B5EF4-FFF2-40B4-BE49-F238E27FC236}">
                <a16:creationId xmlns:a16="http://schemas.microsoft.com/office/drawing/2014/main" id="{2031AE8E-7843-41BC-AC73-429E57F209B9}"/>
              </a:ext>
            </a:extLst>
          </p:cNvPr>
          <p:cNvSpPr txBox="1"/>
          <p:nvPr/>
        </p:nvSpPr>
        <p:spPr>
          <a:xfrm>
            <a:off x="5774408" y="2342369"/>
            <a:ext cx="1138453"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Book Design</a:t>
            </a:r>
            <a:endParaRPr lang="id-ID" sz="1200">
              <a:latin typeface="Poppins SemiBold" panose="00000700000000000000" pitchFamily="2" charset="0"/>
              <a:cs typeface="Poppins SemiBold" panose="00000700000000000000" pitchFamily="2" charset="0"/>
            </a:endParaRPr>
          </a:p>
        </p:txBody>
      </p:sp>
      <p:sp>
        <p:nvSpPr>
          <p:cNvPr id="91" name="TextBox 90">
            <a:extLst>
              <a:ext uri="{FF2B5EF4-FFF2-40B4-BE49-F238E27FC236}">
                <a16:creationId xmlns:a16="http://schemas.microsoft.com/office/drawing/2014/main" id="{775864BC-6DC7-4070-AE65-BBC5CD41C28A}"/>
              </a:ext>
            </a:extLst>
          </p:cNvPr>
          <p:cNvSpPr txBox="1"/>
          <p:nvPr/>
        </p:nvSpPr>
        <p:spPr>
          <a:xfrm>
            <a:off x="5774408" y="2619368"/>
            <a:ext cx="5406888" cy="566758"/>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a:t>
            </a:r>
          </a:p>
        </p:txBody>
      </p:sp>
      <p:pic>
        <p:nvPicPr>
          <p:cNvPr id="102" name="Graphic 101">
            <a:extLst>
              <a:ext uri="{FF2B5EF4-FFF2-40B4-BE49-F238E27FC236}">
                <a16:creationId xmlns:a16="http://schemas.microsoft.com/office/drawing/2014/main" id="{B1DE179A-BF46-402A-A593-BC3B6B9F49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2089" y="2342369"/>
            <a:ext cx="810000" cy="810000"/>
          </a:xfrm>
          <a:prstGeom prst="rect">
            <a:avLst/>
          </a:prstGeom>
        </p:spPr>
      </p:pic>
      <p:sp>
        <p:nvSpPr>
          <p:cNvPr id="92" name="TextBox 91">
            <a:extLst>
              <a:ext uri="{FF2B5EF4-FFF2-40B4-BE49-F238E27FC236}">
                <a16:creationId xmlns:a16="http://schemas.microsoft.com/office/drawing/2014/main" id="{E656ACD8-8A37-462B-A142-37794EFC42CB}"/>
              </a:ext>
            </a:extLst>
          </p:cNvPr>
          <p:cNvSpPr txBox="1"/>
          <p:nvPr/>
        </p:nvSpPr>
        <p:spPr>
          <a:xfrm>
            <a:off x="5774408" y="3671873"/>
            <a:ext cx="1399742"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Data Managing</a:t>
            </a:r>
            <a:endParaRPr lang="id-ID" sz="1200">
              <a:latin typeface="Poppins SemiBold" panose="00000700000000000000" pitchFamily="2" charset="0"/>
              <a:cs typeface="Poppins SemiBold" panose="00000700000000000000" pitchFamily="2" charset="0"/>
            </a:endParaRPr>
          </a:p>
        </p:txBody>
      </p:sp>
      <p:sp>
        <p:nvSpPr>
          <p:cNvPr id="94" name="TextBox 93">
            <a:extLst>
              <a:ext uri="{FF2B5EF4-FFF2-40B4-BE49-F238E27FC236}">
                <a16:creationId xmlns:a16="http://schemas.microsoft.com/office/drawing/2014/main" id="{D83F86BB-4299-4F8A-9A70-DBF962F1FA87}"/>
              </a:ext>
            </a:extLst>
          </p:cNvPr>
          <p:cNvSpPr txBox="1"/>
          <p:nvPr/>
        </p:nvSpPr>
        <p:spPr>
          <a:xfrm>
            <a:off x="5774408" y="3948872"/>
            <a:ext cx="5406888" cy="566758"/>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a:t>
            </a:r>
          </a:p>
        </p:txBody>
      </p:sp>
      <p:pic>
        <p:nvPicPr>
          <p:cNvPr id="104" name="Graphic 103">
            <a:extLst>
              <a:ext uri="{FF2B5EF4-FFF2-40B4-BE49-F238E27FC236}">
                <a16:creationId xmlns:a16="http://schemas.microsoft.com/office/drawing/2014/main" id="{05245740-EF87-4BA3-A28E-BE8128126B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089" y="3671873"/>
            <a:ext cx="810000" cy="810000"/>
          </a:xfrm>
          <a:prstGeom prst="rect">
            <a:avLst/>
          </a:prstGeom>
        </p:spPr>
      </p:pic>
      <p:sp>
        <p:nvSpPr>
          <p:cNvPr id="95" name="TextBox 94">
            <a:extLst>
              <a:ext uri="{FF2B5EF4-FFF2-40B4-BE49-F238E27FC236}">
                <a16:creationId xmlns:a16="http://schemas.microsoft.com/office/drawing/2014/main" id="{A1CCF5A2-000D-4919-AFF7-52684D229F91}"/>
              </a:ext>
            </a:extLst>
          </p:cNvPr>
          <p:cNvSpPr txBox="1"/>
          <p:nvPr/>
        </p:nvSpPr>
        <p:spPr>
          <a:xfrm>
            <a:off x="5774408" y="5001378"/>
            <a:ext cx="1471878"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Custom Projects</a:t>
            </a:r>
            <a:endParaRPr lang="id-ID" sz="1200">
              <a:latin typeface="Poppins SemiBold" panose="00000700000000000000" pitchFamily="2" charset="0"/>
              <a:cs typeface="Poppins SemiBold" panose="00000700000000000000" pitchFamily="2" charset="0"/>
            </a:endParaRPr>
          </a:p>
        </p:txBody>
      </p:sp>
      <p:sp>
        <p:nvSpPr>
          <p:cNvPr id="97" name="TextBox 96">
            <a:extLst>
              <a:ext uri="{FF2B5EF4-FFF2-40B4-BE49-F238E27FC236}">
                <a16:creationId xmlns:a16="http://schemas.microsoft.com/office/drawing/2014/main" id="{D990605D-D353-4900-97AE-163B9564D3E5}"/>
              </a:ext>
            </a:extLst>
          </p:cNvPr>
          <p:cNvSpPr txBox="1"/>
          <p:nvPr/>
        </p:nvSpPr>
        <p:spPr>
          <a:xfrm>
            <a:off x="5774408" y="5278377"/>
            <a:ext cx="5406888" cy="566758"/>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a:t>
            </a:r>
          </a:p>
        </p:txBody>
      </p:sp>
      <p:pic>
        <p:nvPicPr>
          <p:cNvPr id="105" name="Graphic 104">
            <a:extLst>
              <a:ext uri="{FF2B5EF4-FFF2-40B4-BE49-F238E27FC236}">
                <a16:creationId xmlns:a16="http://schemas.microsoft.com/office/drawing/2014/main" id="{E3C98DCD-DD71-442A-B96A-087A58BA16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62089" y="5001378"/>
            <a:ext cx="810000" cy="810000"/>
          </a:xfrm>
          <a:prstGeom prst="rect">
            <a:avLst/>
          </a:prstGeom>
        </p:spPr>
      </p:pic>
    </p:spTree>
    <p:extLst>
      <p:ext uri="{BB962C8B-B14F-4D97-AF65-F5344CB8AC3E}">
        <p14:creationId xmlns:p14="http://schemas.microsoft.com/office/powerpoint/2010/main" val="31535070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2624523-4EC7-48D3-A25A-5AD65958CDB6}"/>
              </a:ext>
            </a:extLst>
          </p:cNvPr>
          <p:cNvCxnSpPr>
            <a:cxnSpLocks/>
          </p:cNvCxnSpPr>
          <p:nvPr/>
        </p:nvCxnSpPr>
        <p:spPr>
          <a:xfrm>
            <a:off x="0" y="1355711"/>
            <a:ext cx="715617" cy="0"/>
          </a:xfrm>
          <a:prstGeom prst="line">
            <a:avLst/>
          </a:prstGeom>
          <a:ln w="28575">
            <a:solidFill>
              <a:srgbClr val="FD8A8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B10C5A0-01CB-4472-B831-DCCE1539678E}"/>
              </a:ext>
            </a:extLst>
          </p:cNvPr>
          <p:cNvSpPr txBox="1"/>
          <p:nvPr/>
        </p:nvSpPr>
        <p:spPr>
          <a:xfrm>
            <a:off x="959741" y="1003852"/>
            <a:ext cx="4119391" cy="646331"/>
          </a:xfrm>
          <a:prstGeom prst="rect">
            <a:avLst/>
          </a:prstGeom>
          <a:noFill/>
        </p:spPr>
        <p:txBody>
          <a:bodyPr wrap="square" rtlCol="0" anchor="t">
            <a:spAutoFit/>
          </a:bodyPr>
          <a:lstStyle/>
          <a:p>
            <a:r>
              <a:rPr lang="en-US" sz="3600">
                <a:latin typeface="Raleway" panose="020B0503030101060003" pitchFamily="34" charset="0"/>
              </a:rPr>
              <a:t>Super Services</a:t>
            </a:r>
            <a:endParaRPr lang="id-ID" sz="3600">
              <a:latin typeface="Raleway" panose="020B0503030101060003" pitchFamily="34" charset="0"/>
            </a:endParaRPr>
          </a:p>
        </p:txBody>
      </p:sp>
      <p:sp>
        <p:nvSpPr>
          <p:cNvPr id="7" name="TextBox 6">
            <a:extLst>
              <a:ext uri="{FF2B5EF4-FFF2-40B4-BE49-F238E27FC236}">
                <a16:creationId xmlns:a16="http://schemas.microsoft.com/office/drawing/2014/main" id="{456C9C41-F22E-4394-A64C-8222E684890A}"/>
              </a:ext>
            </a:extLst>
          </p:cNvPr>
          <p:cNvSpPr txBox="1"/>
          <p:nvPr/>
        </p:nvSpPr>
        <p:spPr>
          <a:xfrm>
            <a:off x="2108223" y="2158537"/>
            <a:ext cx="1116011"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Photograph</a:t>
            </a:r>
            <a:endParaRPr lang="id-ID" sz="1200">
              <a:latin typeface="Poppins SemiBold" panose="00000700000000000000" pitchFamily="2" charset="0"/>
              <a:cs typeface="Poppins SemiBold" panose="00000700000000000000" pitchFamily="2" charset="0"/>
            </a:endParaRPr>
          </a:p>
        </p:txBody>
      </p:sp>
      <p:pic>
        <p:nvPicPr>
          <p:cNvPr id="8" name="Graphic 7">
            <a:extLst>
              <a:ext uri="{FF2B5EF4-FFF2-40B4-BE49-F238E27FC236}">
                <a16:creationId xmlns:a16="http://schemas.microsoft.com/office/drawing/2014/main" id="{B8436623-0963-416A-9FE9-F4089FA9C5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9644" y="2158537"/>
            <a:ext cx="810000" cy="810000"/>
          </a:xfrm>
          <a:prstGeom prst="rect">
            <a:avLst/>
          </a:prstGeom>
        </p:spPr>
      </p:pic>
      <p:sp>
        <p:nvSpPr>
          <p:cNvPr id="9" name="TextBox 8">
            <a:extLst>
              <a:ext uri="{FF2B5EF4-FFF2-40B4-BE49-F238E27FC236}">
                <a16:creationId xmlns:a16="http://schemas.microsoft.com/office/drawing/2014/main" id="{8BDEDA3A-4FC9-4CDC-BB77-7219E511A9BC}"/>
              </a:ext>
            </a:extLst>
          </p:cNvPr>
          <p:cNvSpPr txBox="1"/>
          <p:nvPr/>
        </p:nvSpPr>
        <p:spPr>
          <a:xfrm>
            <a:off x="2108223" y="2435536"/>
            <a:ext cx="2970909" cy="820674"/>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Duis cursus, lolo medon metus et eleifend porta, lacus velit accumsan risus.</a:t>
            </a:r>
          </a:p>
        </p:txBody>
      </p:sp>
      <p:sp>
        <p:nvSpPr>
          <p:cNvPr id="10" name="TextBox 9">
            <a:extLst>
              <a:ext uri="{FF2B5EF4-FFF2-40B4-BE49-F238E27FC236}">
                <a16:creationId xmlns:a16="http://schemas.microsoft.com/office/drawing/2014/main" id="{D8451D82-644F-43C3-8BD8-04273DADB146}"/>
              </a:ext>
            </a:extLst>
          </p:cNvPr>
          <p:cNvSpPr txBox="1"/>
          <p:nvPr/>
        </p:nvSpPr>
        <p:spPr>
          <a:xfrm>
            <a:off x="2108223" y="3580805"/>
            <a:ext cx="1138453"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Book Design</a:t>
            </a:r>
            <a:endParaRPr lang="id-ID" sz="1200">
              <a:latin typeface="Poppins SemiBold" panose="00000700000000000000" pitchFamily="2" charset="0"/>
              <a:cs typeface="Poppins SemiBold" panose="00000700000000000000" pitchFamily="2" charset="0"/>
            </a:endParaRPr>
          </a:p>
        </p:txBody>
      </p:sp>
      <p:sp>
        <p:nvSpPr>
          <p:cNvPr id="11" name="TextBox 10">
            <a:extLst>
              <a:ext uri="{FF2B5EF4-FFF2-40B4-BE49-F238E27FC236}">
                <a16:creationId xmlns:a16="http://schemas.microsoft.com/office/drawing/2014/main" id="{C59B748D-55BD-40AC-86E5-7D6A4EF5C2B9}"/>
              </a:ext>
            </a:extLst>
          </p:cNvPr>
          <p:cNvSpPr txBox="1"/>
          <p:nvPr/>
        </p:nvSpPr>
        <p:spPr>
          <a:xfrm>
            <a:off x="2108223" y="3857804"/>
            <a:ext cx="2970909" cy="820674"/>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Duis cursus, lolo medon metus et eleifend porta, lacus velit accumsan risus.</a:t>
            </a:r>
          </a:p>
        </p:txBody>
      </p:sp>
      <p:pic>
        <p:nvPicPr>
          <p:cNvPr id="12" name="Graphic 11">
            <a:extLst>
              <a:ext uri="{FF2B5EF4-FFF2-40B4-BE49-F238E27FC236}">
                <a16:creationId xmlns:a16="http://schemas.microsoft.com/office/drawing/2014/main" id="{EEE79278-EFFC-4638-85F0-389D7B92D2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644" y="3580805"/>
            <a:ext cx="810000" cy="810000"/>
          </a:xfrm>
          <a:prstGeom prst="rect">
            <a:avLst/>
          </a:prstGeom>
        </p:spPr>
      </p:pic>
      <p:sp>
        <p:nvSpPr>
          <p:cNvPr id="13" name="TextBox 12">
            <a:extLst>
              <a:ext uri="{FF2B5EF4-FFF2-40B4-BE49-F238E27FC236}">
                <a16:creationId xmlns:a16="http://schemas.microsoft.com/office/drawing/2014/main" id="{2B1C4151-04E8-4220-BC3D-A4DDD9E5B77C}"/>
              </a:ext>
            </a:extLst>
          </p:cNvPr>
          <p:cNvSpPr txBox="1"/>
          <p:nvPr/>
        </p:nvSpPr>
        <p:spPr>
          <a:xfrm>
            <a:off x="2108223" y="5003073"/>
            <a:ext cx="1399742"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Data Managing</a:t>
            </a:r>
            <a:endParaRPr lang="id-ID" sz="1200">
              <a:latin typeface="Poppins SemiBold" panose="00000700000000000000" pitchFamily="2" charset="0"/>
              <a:cs typeface="Poppins SemiBold" panose="00000700000000000000" pitchFamily="2" charset="0"/>
            </a:endParaRPr>
          </a:p>
        </p:txBody>
      </p:sp>
      <p:sp>
        <p:nvSpPr>
          <p:cNvPr id="14" name="TextBox 13">
            <a:extLst>
              <a:ext uri="{FF2B5EF4-FFF2-40B4-BE49-F238E27FC236}">
                <a16:creationId xmlns:a16="http://schemas.microsoft.com/office/drawing/2014/main" id="{C7469F5F-CAD5-481B-A065-5CEDF12AD18E}"/>
              </a:ext>
            </a:extLst>
          </p:cNvPr>
          <p:cNvSpPr txBox="1"/>
          <p:nvPr/>
        </p:nvSpPr>
        <p:spPr>
          <a:xfrm>
            <a:off x="2108223" y="5280072"/>
            <a:ext cx="2970909" cy="820674"/>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Duis cursus, lolo medon metus et eleifend porta, lacus velit accumsan risus.</a:t>
            </a:r>
          </a:p>
        </p:txBody>
      </p:sp>
      <p:pic>
        <p:nvPicPr>
          <p:cNvPr id="15" name="Graphic 14">
            <a:extLst>
              <a:ext uri="{FF2B5EF4-FFF2-40B4-BE49-F238E27FC236}">
                <a16:creationId xmlns:a16="http://schemas.microsoft.com/office/drawing/2014/main" id="{D029488F-BA4E-4DDD-9D28-9120D91568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9644" y="5003073"/>
            <a:ext cx="810000" cy="810000"/>
          </a:xfrm>
          <a:prstGeom prst="rect">
            <a:avLst/>
          </a:prstGeom>
        </p:spPr>
      </p:pic>
      <p:sp>
        <p:nvSpPr>
          <p:cNvPr id="17" name="TextBox 16">
            <a:extLst>
              <a:ext uri="{FF2B5EF4-FFF2-40B4-BE49-F238E27FC236}">
                <a16:creationId xmlns:a16="http://schemas.microsoft.com/office/drawing/2014/main" id="{76541CAE-30E5-4895-BE65-0215A7A31957}"/>
              </a:ext>
            </a:extLst>
          </p:cNvPr>
          <p:cNvSpPr txBox="1"/>
          <p:nvPr/>
        </p:nvSpPr>
        <p:spPr>
          <a:xfrm>
            <a:off x="994228" y="793113"/>
            <a:ext cx="2002972" cy="276999"/>
          </a:xfrm>
          <a:prstGeom prst="rect">
            <a:avLst/>
          </a:prstGeom>
          <a:noFill/>
        </p:spPr>
        <p:txBody>
          <a:bodyPr wrap="square" rtlCol="0">
            <a:spAutoFit/>
          </a:bodyPr>
          <a:lstStyle/>
          <a:p>
            <a:r>
              <a:rPr lang="en-US" sz="1200" spc="100">
                <a:solidFill>
                  <a:srgbClr val="F24C4C"/>
                </a:solidFill>
                <a:latin typeface="Poppins" panose="00000500000000000000" pitchFamily="2" charset="0"/>
                <a:cs typeface="Poppins" panose="00000500000000000000" pitchFamily="2" charset="0"/>
              </a:rPr>
              <a:t>The Services</a:t>
            </a:r>
            <a:endParaRPr lang="id-ID" sz="1200" spc="100">
              <a:solidFill>
                <a:srgbClr val="F24C4C"/>
              </a:solidFill>
              <a:latin typeface="Poppins" panose="00000500000000000000" pitchFamily="2" charset="0"/>
              <a:cs typeface="Poppins" panose="00000500000000000000" pitchFamily="2" charset="0"/>
            </a:endParaRPr>
          </a:p>
        </p:txBody>
      </p:sp>
      <p:pic>
        <p:nvPicPr>
          <p:cNvPr id="35" name="Picture Placeholder 34">
            <a:extLst>
              <a:ext uri="{FF2B5EF4-FFF2-40B4-BE49-F238E27FC236}">
                <a16:creationId xmlns:a16="http://schemas.microsoft.com/office/drawing/2014/main" id="{838A814F-77D4-419E-A54A-C8369010FABB}"/>
              </a:ext>
            </a:extLst>
          </p:cNvPr>
          <p:cNvPicPr>
            <a:picLocks noGrp="1" noChangeAspect="1"/>
          </p:cNvPicPr>
          <p:nvPr>
            <p:ph type="pic" sz="quarter" idx="10"/>
          </p:nvPr>
        </p:nvPicPr>
        <p:blipFill rotWithShape="1">
          <a:blip r:embed="rId8">
            <a:extLst>
              <a:ext uri="{28A0092B-C50C-407E-A947-70E740481C1C}">
                <a14:useLocalDpi xmlns:a14="http://schemas.microsoft.com/office/drawing/2010/main" val="0"/>
              </a:ext>
            </a:extLst>
          </a:blip>
          <a:srcRect t="6411" b="18589"/>
          <a:stretch/>
        </p:blipFill>
        <p:spPr>
          <a:xfrm>
            <a:off x="6096001" y="0"/>
            <a:ext cx="6096000" cy="6858000"/>
          </a:xfrm>
        </p:spPr>
      </p:pic>
    </p:spTree>
    <p:extLst>
      <p:ext uri="{BB962C8B-B14F-4D97-AF65-F5344CB8AC3E}">
        <p14:creationId xmlns:p14="http://schemas.microsoft.com/office/powerpoint/2010/main" val="1663643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Placeholder 41">
            <a:extLst>
              <a:ext uri="{FF2B5EF4-FFF2-40B4-BE49-F238E27FC236}">
                <a16:creationId xmlns:a16="http://schemas.microsoft.com/office/drawing/2014/main" id="{43A5A741-7764-48FF-89A4-F1902DF93966}"/>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6810" b="36810"/>
          <a:stretch/>
        </p:blipFill>
        <p:spPr>
          <a:xfrm>
            <a:off x="0" y="2256980"/>
            <a:ext cx="12192000" cy="2010220"/>
          </a:xfrm>
        </p:spPr>
      </p:pic>
      <p:pic>
        <p:nvPicPr>
          <p:cNvPr id="2" name="Picture 1">
            <a:extLst>
              <a:ext uri="{FF2B5EF4-FFF2-40B4-BE49-F238E27FC236}">
                <a16:creationId xmlns:a16="http://schemas.microsoft.com/office/drawing/2014/main" id="{14669EFA-19A0-8945-A577-0F60C26D8F5A}"/>
              </a:ext>
            </a:extLst>
          </p:cNvPr>
          <p:cNvPicPr>
            <a:picLocks noChangeAspect="1"/>
          </p:cNvPicPr>
          <p:nvPr/>
        </p:nvPicPr>
        <p:blipFill>
          <a:blip r:embed="rId3"/>
          <a:stretch>
            <a:fillRect/>
          </a:stretch>
        </p:blipFill>
        <p:spPr>
          <a:xfrm>
            <a:off x="319080" y="2024210"/>
            <a:ext cx="5239050" cy="2744265"/>
          </a:xfrm>
          <a:prstGeom prst="roundRect">
            <a:avLst>
              <a:gd name="adj" fmla="val 7053"/>
            </a:avLst>
          </a:prstGeom>
          <a:effectLst>
            <a:outerShdw blurRad="50800" dist="38100" dir="10800000" algn="r" rotWithShape="0">
              <a:prstClr val="black">
                <a:alpha val="40000"/>
              </a:prstClr>
            </a:outerShdw>
          </a:effectLst>
        </p:spPr>
      </p:pic>
      <p:sp>
        <p:nvSpPr>
          <p:cNvPr id="13" name="TextBox 12">
            <a:extLst>
              <a:ext uri="{FF2B5EF4-FFF2-40B4-BE49-F238E27FC236}">
                <a16:creationId xmlns:a16="http://schemas.microsoft.com/office/drawing/2014/main" id="{D987DFC7-7628-4B4D-9F4F-1B7ACC6A1A7D}"/>
              </a:ext>
            </a:extLst>
          </p:cNvPr>
          <p:cNvSpPr txBox="1"/>
          <p:nvPr/>
        </p:nvSpPr>
        <p:spPr>
          <a:xfrm>
            <a:off x="1034966" y="4946364"/>
            <a:ext cx="3620161" cy="276999"/>
          </a:xfrm>
          <a:prstGeom prst="rect">
            <a:avLst/>
          </a:prstGeom>
          <a:noFill/>
        </p:spPr>
        <p:txBody>
          <a:bodyPr wrap="square" rtlCol="0">
            <a:spAutoFit/>
          </a:bodyPr>
          <a:lstStyle/>
          <a:p>
            <a:pPr algn="ctr"/>
            <a:r>
              <a:rPr lang="en-US" sz="1200" spc="100" dirty="0">
                <a:latin typeface="Poppins SemiBold" panose="00000700000000000000" pitchFamily="2" charset="0"/>
                <a:cs typeface="Poppins SemiBold" panose="00000700000000000000" pitchFamily="2" charset="0"/>
              </a:rPr>
              <a:t>DESIGN ACCABLANT</a:t>
            </a:r>
            <a:endParaRPr lang="id-ID" sz="1200" spc="100" dirty="0">
              <a:latin typeface="Poppins SemiBold" panose="00000700000000000000" pitchFamily="2" charset="0"/>
              <a:cs typeface="Poppins SemiBold" panose="00000700000000000000" pitchFamily="2" charset="0"/>
            </a:endParaRPr>
          </a:p>
        </p:txBody>
      </p:sp>
      <p:sp>
        <p:nvSpPr>
          <p:cNvPr id="14" name="TextBox 13">
            <a:extLst>
              <a:ext uri="{FF2B5EF4-FFF2-40B4-BE49-F238E27FC236}">
                <a16:creationId xmlns:a16="http://schemas.microsoft.com/office/drawing/2014/main" id="{17BFA932-A714-4790-8C83-2AAFA0BA44E3}"/>
              </a:ext>
            </a:extLst>
          </p:cNvPr>
          <p:cNvSpPr txBox="1"/>
          <p:nvPr/>
        </p:nvSpPr>
        <p:spPr>
          <a:xfrm>
            <a:off x="1034966" y="5239494"/>
            <a:ext cx="3620161" cy="56861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Trop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d’information</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difficile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à</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comprendre</a:t>
            </a:r>
            <a:endPar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150000"/>
              </a:lnSpc>
              <a:buFont typeface="Arial" panose="020B0604020202020204" pitchFamily="34" charset="0"/>
              <a:buChar char="•"/>
            </a:pP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Désign</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très</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ancient  </a:t>
            </a:r>
          </a:p>
        </p:txBody>
      </p:sp>
      <p:sp>
        <p:nvSpPr>
          <p:cNvPr id="16" name="TextBox 15">
            <a:extLst>
              <a:ext uri="{FF2B5EF4-FFF2-40B4-BE49-F238E27FC236}">
                <a16:creationId xmlns:a16="http://schemas.microsoft.com/office/drawing/2014/main" id="{91B7DC06-FEF4-45E9-A13E-D52DF7484AF8}"/>
              </a:ext>
            </a:extLst>
          </p:cNvPr>
          <p:cNvSpPr txBox="1"/>
          <p:nvPr/>
        </p:nvSpPr>
        <p:spPr>
          <a:xfrm>
            <a:off x="7536873" y="4946364"/>
            <a:ext cx="3620161" cy="276999"/>
          </a:xfrm>
          <a:prstGeom prst="rect">
            <a:avLst/>
          </a:prstGeom>
          <a:noFill/>
        </p:spPr>
        <p:txBody>
          <a:bodyPr wrap="square" rtlCol="0">
            <a:spAutoFit/>
          </a:bodyPr>
          <a:lstStyle/>
          <a:p>
            <a:pPr algn="ctr"/>
            <a:r>
              <a:rPr lang="en-US" sz="1200" spc="100" dirty="0">
                <a:latin typeface="Poppins SemiBold" panose="00000700000000000000" pitchFamily="2" charset="0"/>
                <a:cs typeface="Poppins SemiBold" panose="00000700000000000000" pitchFamily="2" charset="0"/>
              </a:rPr>
              <a:t>SITE WEB </a:t>
            </a:r>
            <a:r>
              <a:rPr lang="en-US" sz="1200" spc="100" dirty="0" err="1">
                <a:latin typeface="Poppins SemiBold" panose="00000700000000000000" pitchFamily="2" charset="0"/>
                <a:cs typeface="Poppins SemiBold" panose="00000700000000000000" pitchFamily="2" charset="0"/>
              </a:rPr>
              <a:t>À</a:t>
            </a:r>
            <a:r>
              <a:rPr lang="en-US" sz="1200" spc="100" dirty="0">
                <a:latin typeface="Poppins SemiBold" panose="00000700000000000000" pitchFamily="2" charset="0"/>
                <a:cs typeface="Poppins SemiBold" panose="00000700000000000000" pitchFamily="2" charset="0"/>
              </a:rPr>
              <a:t> USAGE UNIQUE</a:t>
            </a:r>
            <a:endParaRPr lang="id-ID" sz="1200" spc="100" dirty="0">
              <a:latin typeface="Poppins SemiBold" panose="00000700000000000000" pitchFamily="2" charset="0"/>
              <a:cs typeface="Poppins SemiBold" panose="00000700000000000000" pitchFamily="2" charset="0"/>
            </a:endParaRPr>
          </a:p>
        </p:txBody>
      </p:sp>
      <p:sp>
        <p:nvSpPr>
          <p:cNvPr id="17" name="TextBox 16">
            <a:extLst>
              <a:ext uri="{FF2B5EF4-FFF2-40B4-BE49-F238E27FC236}">
                <a16:creationId xmlns:a16="http://schemas.microsoft.com/office/drawing/2014/main" id="{932506FF-CADD-438B-9DE3-E38A31326C31}"/>
              </a:ext>
            </a:extLst>
          </p:cNvPr>
          <p:cNvSpPr txBox="1"/>
          <p:nvPr/>
        </p:nvSpPr>
        <p:spPr>
          <a:xfrm>
            <a:off x="7536873" y="5239494"/>
            <a:ext cx="3620161" cy="314702"/>
          </a:xfrm>
          <a:prstGeom prst="rect">
            <a:avLst/>
          </a:prstGeom>
          <a:noFill/>
        </p:spPr>
        <p:txBody>
          <a:bodyPr wrap="square" rtlCol="0">
            <a:spAutoFit/>
          </a:bodyPr>
          <a:lstStyle/>
          <a:p>
            <a:pPr algn="ctr">
              <a:lnSpc>
                <a:spcPct val="150000"/>
              </a:lnSpc>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Inscription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uniquement</a:t>
            </a:r>
            <a:endPar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FE1EF944-FDEB-464E-AA12-52EF1DC926F9}"/>
              </a:ext>
            </a:extLst>
          </p:cNvPr>
          <p:cNvSpPr txBox="1"/>
          <p:nvPr/>
        </p:nvSpPr>
        <p:spPr>
          <a:xfrm>
            <a:off x="3170191" y="634162"/>
            <a:ext cx="5908765" cy="646331"/>
          </a:xfrm>
          <a:prstGeom prst="rect">
            <a:avLst/>
          </a:prstGeom>
          <a:noFill/>
        </p:spPr>
        <p:txBody>
          <a:bodyPr wrap="square" rtlCol="0">
            <a:spAutoFit/>
          </a:bodyPr>
          <a:lstStyle/>
          <a:p>
            <a:pPr algn="ctr"/>
            <a:r>
              <a:rPr lang="id-ID" sz="3600" dirty="0" err="1">
                <a:latin typeface="Raleway" panose="020B0503030101060003" pitchFamily="34" charset="0"/>
              </a:rPr>
              <a:t>Problème</a:t>
            </a:r>
            <a:r>
              <a:rPr lang="id-ID" sz="3600" dirty="0">
                <a:latin typeface="Raleway" panose="020B0503030101060003" pitchFamily="34" charset="0"/>
              </a:rPr>
              <a:t> &amp; </a:t>
            </a:r>
            <a:r>
              <a:rPr lang="id-ID" sz="3600" dirty="0" err="1">
                <a:latin typeface="Raleway" panose="020B0503030101060003" pitchFamily="34" charset="0"/>
              </a:rPr>
              <a:t>Comparaison</a:t>
            </a:r>
            <a:endParaRPr lang="id-ID" sz="3600" dirty="0">
              <a:latin typeface="Raleway" panose="020B0503030101060003" pitchFamily="34" charset="0"/>
            </a:endParaRPr>
          </a:p>
        </p:txBody>
      </p:sp>
      <p:sp>
        <p:nvSpPr>
          <p:cNvPr id="11" name="TextBox 10">
            <a:extLst>
              <a:ext uri="{FF2B5EF4-FFF2-40B4-BE49-F238E27FC236}">
                <a16:creationId xmlns:a16="http://schemas.microsoft.com/office/drawing/2014/main" id="{C43D8A73-F529-42F9-BF3F-B036C61AF8CC}"/>
              </a:ext>
            </a:extLst>
          </p:cNvPr>
          <p:cNvSpPr txBox="1"/>
          <p:nvPr/>
        </p:nvSpPr>
        <p:spPr>
          <a:xfrm>
            <a:off x="4916557" y="1392757"/>
            <a:ext cx="2358886" cy="261610"/>
          </a:xfrm>
          <a:prstGeom prst="rect">
            <a:avLst/>
          </a:prstGeom>
          <a:solidFill>
            <a:schemeClr val="bg1"/>
          </a:solidFill>
        </p:spPr>
        <p:txBody>
          <a:bodyPr wrap="square" rtlCol="0">
            <a:spAutoFit/>
          </a:bodyPr>
          <a:lstStyle/>
          <a:p>
            <a:pPr algn="ctr"/>
            <a:r>
              <a:rPr lang="en-US" sz="1100" spc="100" dirty="0">
                <a:solidFill>
                  <a:schemeClr val="tx1">
                    <a:lumMod val="50000"/>
                    <a:lumOff val="50000"/>
                  </a:schemeClr>
                </a:solidFill>
                <a:latin typeface="Poppins" panose="00000500000000000000" pitchFamily="2" charset="0"/>
                <a:cs typeface="Poppins" panose="00000500000000000000" pitchFamily="2" charset="0"/>
              </a:rPr>
              <a:t>Situation</a:t>
            </a:r>
            <a:endParaRPr lang="id-ID" sz="1100" spc="100" dirty="0">
              <a:solidFill>
                <a:schemeClr val="tx1">
                  <a:lumMod val="50000"/>
                  <a:lumOff val="50000"/>
                </a:schemeClr>
              </a:solidFill>
              <a:latin typeface="Poppins" panose="00000500000000000000" pitchFamily="2" charset="0"/>
              <a:cs typeface="Poppins" panose="00000500000000000000" pitchFamily="2" charset="0"/>
            </a:endParaRPr>
          </a:p>
        </p:txBody>
      </p:sp>
      <p:sp>
        <p:nvSpPr>
          <p:cNvPr id="24" name="Freeform: Shape 23">
            <a:extLst>
              <a:ext uri="{FF2B5EF4-FFF2-40B4-BE49-F238E27FC236}">
                <a16:creationId xmlns:a16="http://schemas.microsoft.com/office/drawing/2014/main" id="{5D9D6353-E188-4A29-81BF-0CD8B39DB2DB}"/>
              </a:ext>
            </a:extLst>
          </p:cNvPr>
          <p:cNvSpPr/>
          <p:nvPr/>
        </p:nvSpPr>
        <p:spPr>
          <a:xfrm>
            <a:off x="5917406" y="4471647"/>
            <a:ext cx="207168" cy="230981"/>
          </a:xfrm>
          <a:custGeom>
            <a:avLst/>
            <a:gdLst>
              <a:gd name="connsiteX0" fmla="*/ 52387 w 207168"/>
              <a:gd name="connsiteY0" fmla="*/ 0 h 230981"/>
              <a:gd name="connsiteX1" fmla="*/ 47625 w 207168"/>
              <a:gd name="connsiteY1" fmla="*/ 21431 h 230981"/>
              <a:gd name="connsiteX2" fmla="*/ 35718 w 207168"/>
              <a:gd name="connsiteY2" fmla="*/ 54769 h 230981"/>
              <a:gd name="connsiteX3" fmla="*/ 33337 w 207168"/>
              <a:gd name="connsiteY3" fmla="*/ 64294 h 230981"/>
              <a:gd name="connsiteX4" fmla="*/ 30956 w 207168"/>
              <a:gd name="connsiteY4" fmla="*/ 71437 h 230981"/>
              <a:gd name="connsiteX5" fmla="*/ 26193 w 207168"/>
              <a:gd name="connsiteY5" fmla="*/ 90487 h 230981"/>
              <a:gd name="connsiteX6" fmla="*/ 21431 w 207168"/>
              <a:gd name="connsiteY6" fmla="*/ 97631 h 230981"/>
              <a:gd name="connsiteX7" fmla="*/ 16668 w 207168"/>
              <a:gd name="connsiteY7" fmla="*/ 119062 h 230981"/>
              <a:gd name="connsiteX8" fmla="*/ 7143 w 207168"/>
              <a:gd name="connsiteY8" fmla="*/ 135731 h 230981"/>
              <a:gd name="connsiteX9" fmla="*/ 0 w 207168"/>
              <a:gd name="connsiteY9" fmla="*/ 166687 h 230981"/>
              <a:gd name="connsiteX10" fmla="*/ 11906 w 207168"/>
              <a:gd name="connsiteY10" fmla="*/ 209550 h 230981"/>
              <a:gd name="connsiteX11" fmla="*/ 19050 w 207168"/>
              <a:gd name="connsiteY11" fmla="*/ 211931 h 230981"/>
              <a:gd name="connsiteX12" fmla="*/ 38100 w 207168"/>
              <a:gd name="connsiteY12" fmla="*/ 207169 h 230981"/>
              <a:gd name="connsiteX13" fmla="*/ 45243 w 207168"/>
              <a:gd name="connsiteY13" fmla="*/ 192881 h 230981"/>
              <a:gd name="connsiteX14" fmla="*/ 57150 w 207168"/>
              <a:gd name="connsiteY14" fmla="*/ 171450 h 230981"/>
              <a:gd name="connsiteX15" fmla="*/ 61912 w 207168"/>
              <a:gd name="connsiteY15" fmla="*/ 157162 h 230981"/>
              <a:gd name="connsiteX16" fmla="*/ 66675 w 207168"/>
              <a:gd name="connsiteY16" fmla="*/ 147637 h 230981"/>
              <a:gd name="connsiteX17" fmla="*/ 73818 w 207168"/>
              <a:gd name="connsiteY17" fmla="*/ 133350 h 230981"/>
              <a:gd name="connsiteX18" fmla="*/ 83343 w 207168"/>
              <a:gd name="connsiteY18" fmla="*/ 130969 h 230981"/>
              <a:gd name="connsiteX19" fmla="*/ 90487 w 207168"/>
              <a:gd name="connsiteY19" fmla="*/ 135731 h 230981"/>
              <a:gd name="connsiteX20" fmla="*/ 88106 w 207168"/>
              <a:gd name="connsiteY20" fmla="*/ 152400 h 230981"/>
              <a:gd name="connsiteX21" fmla="*/ 83343 w 207168"/>
              <a:gd name="connsiteY21" fmla="*/ 178594 h 230981"/>
              <a:gd name="connsiteX22" fmla="*/ 90487 w 207168"/>
              <a:gd name="connsiteY22" fmla="*/ 216694 h 230981"/>
              <a:gd name="connsiteX23" fmla="*/ 92868 w 207168"/>
              <a:gd name="connsiteY23" fmla="*/ 223837 h 230981"/>
              <a:gd name="connsiteX24" fmla="*/ 107156 w 207168"/>
              <a:gd name="connsiteY24" fmla="*/ 230981 h 230981"/>
              <a:gd name="connsiteX25" fmla="*/ 142875 w 207168"/>
              <a:gd name="connsiteY25" fmla="*/ 228600 h 230981"/>
              <a:gd name="connsiteX26" fmla="*/ 157162 w 207168"/>
              <a:gd name="connsiteY26" fmla="*/ 221456 h 230981"/>
              <a:gd name="connsiteX27" fmla="*/ 164306 w 207168"/>
              <a:gd name="connsiteY27" fmla="*/ 219075 h 230981"/>
              <a:gd name="connsiteX28" fmla="*/ 171450 w 207168"/>
              <a:gd name="connsiteY28" fmla="*/ 214312 h 230981"/>
              <a:gd name="connsiteX29" fmla="*/ 180975 w 207168"/>
              <a:gd name="connsiteY29" fmla="*/ 200025 h 230981"/>
              <a:gd name="connsiteX30" fmla="*/ 190500 w 207168"/>
              <a:gd name="connsiteY30" fmla="*/ 171450 h 230981"/>
              <a:gd name="connsiteX31" fmla="*/ 192881 w 207168"/>
              <a:gd name="connsiteY31" fmla="*/ 164306 h 230981"/>
              <a:gd name="connsiteX32" fmla="*/ 195262 w 207168"/>
              <a:gd name="connsiteY32" fmla="*/ 157162 h 230981"/>
              <a:gd name="connsiteX33" fmla="*/ 197643 w 207168"/>
              <a:gd name="connsiteY33" fmla="*/ 142875 h 230981"/>
              <a:gd name="connsiteX34" fmla="*/ 202406 w 207168"/>
              <a:gd name="connsiteY34" fmla="*/ 128587 h 230981"/>
              <a:gd name="connsiteX35" fmla="*/ 204787 w 207168"/>
              <a:gd name="connsiteY35" fmla="*/ 109537 h 230981"/>
              <a:gd name="connsiteX36" fmla="*/ 207168 w 207168"/>
              <a:gd name="connsiteY36" fmla="*/ 102394 h 230981"/>
              <a:gd name="connsiteX37" fmla="*/ 204787 w 207168"/>
              <a:gd name="connsiteY37" fmla="*/ 95250 h 230981"/>
              <a:gd name="connsiteX38" fmla="*/ 195262 w 207168"/>
              <a:gd name="connsiteY38" fmla="*/ 80962 h 230981"/>
              <a:gd name="connsiteX39" fmla="*/ 188118 w 207168"/>
              <a:gd name="connsiteY39" fmla="*/ 66675 h 230981"/>
              <a:gd name="connsiteX40" fmla="*/ 173831 w 207168"/>
              <a:gd name="connsiteY40" fmla="*/ 38100 h 230981"/>
              <a:gd name="connsiteX41" fmla="*/ 169068 w 207168"/>
              <a:gd name="connsiteY41" fmla="*/ 30956 h 230981"/>
              <a:gd name="connsiteX42" fmla="*/ 161925 w 207168"/>
              <a:gd name="connsiteY42" fmla="*/ 28575 h 230981"/>
              <a:gd name="connsiteX43" fmla="*/ 154781 w 207168"/>
              <a:gd name="connsiteY43" fmla="*/ 23812 h 230981"/>
              <a:gd name="connsiteX44" fmla="*/ 145256 w 207168"/>
              <a:gd name="connsiteY44" fmla="*/ 16669 h 230981"/>
              <a:gd name="connsiteX45" fmla="*/ 135731 w 207168"/>
              <a:gd name="connsiteY45" fmla="*/ 14287 h 230981"/>
              <a:gd name="connsiteX46" fmla="*/ 114300 w 207168"/>
              <a:gd name="connsiteY46" fmla="*/ 7144 h 230981"/>
              <a:gd name="connsiteX47" fmla="*/ 100012 w 207168"/>
              <a:gd name="connsiteY47" fmla="*/ 2381 h 230981"/>
              <a:gd name="connsiteX48" fmla="*/ 92868 w 207168"/>
              <a:gd name="connsiteY48" fmla="*/ 0 h 230981"/>
              <a:gd name="connsiteX49" fmla="*/ 52387 w 207168"/>
              <a:gd name="connsiteY49" fmla="*/ 0 h 230981"/>
              <a:gd name="connsiteX0" fmla="*/ 52387 w 207168"/>
              <a:gd name="connsiteY0" fmla="*/ 0 h 230981"/>
              <a:gd name="connsiteX1" fmla="*/ 47625 w 207168"/>
              <a:gd name="connsiteY1" fmla="*/ 21431 h 230981"/>
              <a:gd name="connsiteX2" fmla="*/ 35718 w 207168"/>
              <a:gd name="connsiteY2" fmla="*/ 54769 h 230981"/>
              <a:gd name="connsiteX3" fmla="*/ 33337 w 207168"/>
              <a:gd name="connsiteY3" fmla="*/ 64294 h 230981"/>
              <a:gd name="connsiteX4" fmla="*/ 30956 w 207168"/>
              <a:gd name="connsiteY4" fmla="*/ 71437 h 230981"/>
              <a:gd name="connsiteX5" fmla="*/ 26193 w 207168"/>
              <a:gd name="connsiteY5" fmla="*/ 90487 h 230981"/>
              <a:gd name="connsiteX6" fmla="*/ 21431 w 207168"/>
              <a:gd name="connsiteY6" fmla="*/ 97631 h 230981"/>
              <a:gd name="connsiteX7" fmla="*/ 16668 w 207168"/>
              <a:gd name="connsiteY7" fmla="*/ 119062 h 230981"/>
              <a:gd name="connsiteX8" fmla="*/ 7143 w 207168"/>
              <a:gd name="connsiteY8" fmla="*/ 135731 h 230981"/>
              <a:gd name="connsiteX9" fmla="*/ 0 w 207168"/>
              <a:gd name="connsiteY9" fmla="*/ 166687 h 230981"/>
              <a:gd name="connsiteX10" fmla="*/ 11906 w 207168"/>
              <a:gd name="connsiteY10" fmla="*/ 209550 h 230981"/>
              <a:gd name="connsiteX11" fmla="*/ 19050 w 207168"/>
              <a:gd name="connsiteY11" fmla="*/ 211931 h 230981"/>
              <a:gd name="connsiteX12" fmla="*/ 38100 w 207168"/>
              <a:gd name="connsiteY12" fmla="*/ 207169 h 230981"/>
              <a:gd name="connsiteX13" fmla="*/ 45243 w 207168"/>
              <a:gd name="connsiteY13" fmla="*/ 192881 h 230981"/>
              <a:gd name="connsiteX14" fmla="*/ 57150 w 207168"/>
              <a:gd name="connsiteY14" fmla="*/ 171450 h 230981"/>
              <a:gd name="connsiteX15" fmla="*/ 61912 w 207168"/>
              <a:gd name="connsiteY15" fmla="*/ 157162 h 230981"/>
              <a:gd name="connsiteX16" fmla="*/ 66675 w 207168"/>
              <a:gd name="connsiteY16" fmla="*/ 147637 h 230981"/>
              <a:gd name="connsiteX17" fmla="*/ 73818 w 207168"/>
              <a:gd name="connsiteY17" fmla="*/ 133350 h 230981"/>
              <a:gd name="connsiteX18" fmla="*/ 83343 w 207168"/>
              <a:gd name="connsiteY18" fmla="*/ 130969 h 230981"/>
              <a:gd name="connsiteX19" fmla="*/ 90487 w 207168"/>
              <a:gd name="connsiteY19" fmla="*/ 135731 h 230981"/>
              <a:gd name="connsiteX20" fmla="*/ 83344 w 207168"/>
              <a:gd name="connsiteY20" fmla="*/ 209550 h 230981"/>
              <a:gd name="connsiteX21" fmla="*/ 83343 w 207168"/>
              <a:gd name="connsiteY21" fmla="*/ 178594 h 230981"/>
              <a:gd name="connsiteX22" fmla="*/ 90487 w 207168"/>
              <a:gd name="connsiteY22" fmla="*/ 216694 h 230981"/>
              <a:gd name="connsiteX23" fmla="*/ 92868 w 207168"/>
              <a:gd name="connsiteY23" fmla="*/ 223837 h 230981"/>
              <a:gd name="connsiteX24" fmla="*/ 107156 w 207168"/>
              <a:gd name="connsiteY24" fmla="*/ 230981 h 230981"/>
              <a:gd name="connsiteX25" fmla="*/ 142875 w 207168"/>
              <a:gd name="connsiteY25" fmla="*/ 228600 h 230981"/>
              <a:gd name="connsiteX26" fmla="*/ 157162 w 207168"/>
              <a:gd name="connsiteY26" fmla="*/ 221456 h 230981"/>
              <a:gd name="connsiteX27" fmla="*/ 164306 w 207168"/>
              <a:gd name="connsiteY27" fmla="*/ 219075 h 230981"/>
              <a:gd name="connsiteX28" fmla="*/ 171450 w 207168"/>
              <a:gd name="connsiteY28" fmla="*/ 214312 h 230981"/>
              <a:gd name="connsiteX29" fmla="*/ 180975 w 207168"/>
              <a:gd name="connsiteY29" fmla="*/ 200025 h 230981"/>
              <a:gd name="connsiteX30" fmla="*/ 190500 w 207168"/>
              <a:gd name="connsiteY30" fmla="*/ 171450 h 230981"/>
              <a:gd name="connsiteX31" fmla="*/ 192881 w 207168"/>
              <a:gd name="connsiteY31" fmla="*/ 164306 h 230981"/>
              <a:gd name="connsiteX32" fmla="*/ 195262 w 207168"/>
              <a:gd name="connsiteY32" fmla="*/ 157162 h 230981"/>
              <a:gd name="connsiteX33" fmla="*/ 197643 w 207168"/>
              <a:gd name="connsiteY33" fmla="*/ 142875 h 230981"/>
              <a:gd name="connsiteX34" fmla="*/ 202406 w 207168"/>
              <a:gd name="connsiteY34" fmla="*/ 128587 h 230981"/>
              <a:gd name="connsiteX35" fmla="*/ 204787 w 207168"/>
              <a:gd name="connsiteY35" fmla="*/ 109537 h 230981"/>
              <a:gd name="connsiteX36" fmla="*/ 207168 w 207168"/>
              <a:gd name="connsiteY36" fmla="*/ 102394 h 230981"/>
              <a:gd name="connsiteX37" fmla="*/ 204787 w 207168"/>
              <a:gd name="connsiteY37" fmla="*/ 95250 h 230981"/>
              <a:gd name="connsiteX38" fmla="*/ 195262 w 207168"/>
              <a:gd name="connsiteY38" fmla="*/ 80962 h 230981"/>
              <a:gd name="connsiteX39" fmla="*/ 188118 w 207168"/>
              <a:gd name="connsiteY39" fmla="*/ 66675 h 230981"/>
              <a:gd name="connsiteX40" fmla="*/ 173831 w 207168"/>
              <a:gd name="connsiteY40" fmla="*/ 38100 h 230981"/>
              <a:gd name="connsiteX41" fmla="*/ 169068 w 207168"/>
              <a:gd name="connsiteY41" fmla="*/ 30956 h 230981"/>
              <a:gd name="connsiteX42" fmla="*/ 161925 w 207168"/>
              <a:gd name="connsiteY42" fmla="*/ 28575 h 230981"/>
              <a:gd name="connsiteX43" fmla="*/ 154781 w 207168"/>
              <a:gd name="connsiteY43" fmla="*/ 23812 h 230981"/>
              <a:gd name="connsiteX44" fmla="*/ 145256 w 207168"/>
              <a:gd name="connsiteY44" fmla="*/ 16669 h 230981"/>
              <a:gd name="connsiteX45" fmla="*/ 135731 w 207168"/>
              <a:gd name="connsiteY45" fmla="*/ 14287 h 230981"/>
              <a:gd name="connsiteX46" fmla="*/ 114300 w 207168"/>
              <a:gd name="connsiteY46" fmla="*/ 7144 h 230981"/>
              <a:gd name="connsiteX47" fmla="*/ 100012 w 207168"/>
              <a:gd name="connsiteY47" fmla="*/ 2381 h 230981"/>
              <a:gd name="connsiteX48" fmla="*/ 92868 w 207168"/>
              <a:gd name="connsiteY48" fmla="*/ 0 h 230981"/>
              <a:gd name="connsiteX49" fmla="*/ 52387 w 207168"/>
              <a:gd name="connsiteY49" fmla="*/ 0 h 230981"/>
              <a:gd name="connsiteX0" fmla="*/ 52387 w 207168"/>
              <a:gd name="connsiteY0" fmla="*/ 0 h 230981"/>
              <a:gd name="connsiteX1" fmla="*/ 47625 w 207168"/>
              <a:gd name="connsiteY1" fmla="*/ 21431 h 230981"/>
              <a:gd name="connsiteX2" fmla="*/ 35718 w 207168"/>
              <a:gd name="connsiteY2" fmla="*/ 54769 h 230981"/>
              <a:gd name="connsiteX3" fmla="*/ 33337 w 207168"/>
              <a:gd name="connsiteY3" fmla="*/ 64294 h 230981"/>
              <a:gd name="connsiteX4" fmla="*/ 30956 w 207168"/>
              <a:gd name="connsiteY4" fmla="*/ 71437 h 230981"/>
              <a:gd name="connsiteX5" fmla="*/ 26193 w 207168"/>
              <a:gd name="connsiteY5" fmla="*/ 90487 h 230981"/>
              <a:gd name="connsiteX6" fmla="*/ 21431 w 207168"/>
              <a:gd name="connsiteY6" fmla="*/ 97631 h 230981"/>
              <a:gd name="connsiteX7" fmla="*/ 16668 w 207168"/>
              <a:gd name="connsiteY7" fmla="*/ 119062 h 230981"/>
              <a:gd name="connsiteX8" fmla="*/ 7143 w 207168"/>
              <a:gd name="connsiteY8" fmla="*/ 135731 h 230981"/>
              <a:gd name="connsiteX9" fmla="*/ 0 w 207168"/>
              <a:gd name="connsiteY9" fmla="*/ 166687 h 230981"/>
              <a:gd name="connsiteX10" fmla="*/ 11906 w 207168"/>
              <a:gd name="connsiteY10" fmla="*/ 209550 h 230981"/>
              <a:gd name="connsiteX11" fmla="*/ 19050 w 207168"/>
              <a:gd name="connsiteY11" fmla="*/ 211931 h 230981"/>
              <a:gd name="connsiteX12" fmla="*/ 38100 w 207168"/>
              <a:gd name="connsiteY12" fmla="*/ 207169 h 230981"/>
              <a:gd name="connsiteX13" fmla="*/ 45243 w 207168"/>
              <a:gd name="connsiteY13" fmla="*/ 192881 h 230981"/>
              <a:gd name="connsiteX14" fmla="*/ 57150 w 207168"/>
              <a:gd name="connsiteY14" fmla="*/ 171450 h 230981"/>
              <a:gd name="connsiteX15" fmla="*/ 61912 w 207168"/>
              <a:gd name="connsiteY15" fmla="*/ 157162 h 230981"/>
              <a:gd name="connsiteX16" fmla="*/ 66675 w 207168"/>
              <a:gd name="connsiteY16" fmla="*/ 147637 h 230981"/>
              <a:gd name="connsiteX17" fmla="*/ 73818 w 207168"/>
              <a:gd name="connsiteY17" fmla="*/ 133350 h 230981"/>
              <a:gd name="connsiteX18" fmla="*/ 83343 w 207168"/>
              <a:gd name="connsiteY18" fmla="*/ 130969 h 230981"/>
              <a:gd name="connsiteX19" fmla="*/ 80962 w 207168"/>
              <a:gd name="connsiteY19" fmla="*/ 192881 h 230981"/>
              <a:gd name="connsiteX20" fmla="*/ 83344 w 207168"/>
              <a:gd name="connsiteY20" fmla="*/ 209550 h 230981"/>
              <a:gd name="connsiteX21" fmla="*/ 83343 w 207168"/>
              <a:gd name="connsiteY21" fmla="*/ 178594 h 230981"/>
              <a:gd name="connsiteX22" fmla="*/ 90487 w 207168"/>
              <a:gd name="connsiteY22" fmla="*/ 216694 h 230981"/>
              <a:gd name="connsiteX23" fmla="*/ 92868 w 207168"/>
              <a:gd name="connsiteY23" fmla="*/ 223837 h 230981"/>
              <a:gd name="connsiteX24" fmla="*/ 107156 w 207168"/>
              <a:gd name="connsiteY24" fmla="*/ 230981 h 230981"/>
              <a:gd name="connsiteX25" fmla="*/ 142875 w 207168"/>
              <a:gd name="connsiteY25" fmla="*/ 228600 h 230981"/>
              <a:gd name="connsiteX26" fmla="*/ 157162 w 207168"/>
              <a:gd name="connsiteY26" fmla="*/ 221456 h 230981"/>
              <a:gd name="connsiteX27" fmla="*/ 164306 w 207168"/>
              <a:gd name="connsiteY27" fmla="*/ 219075 h 230981"/>
              <a:gd name="connsiteX28" fmla="*/ 171450 w 207168"/>
              <a:gd name="connsiteY28" fmla="*/ 214312 h 230981"/>
              <a:gd name="connsiteX29" fmla="*/ 180975 w 207168"/>
              <a:gd name="connsiteY29" fmla="*/ 200025 h 230981"/>
              <a:gd name="connsiteX30" fmla="*/ 190500 w 207168"/>
              <a:gd name="connsiteY30" fmla="*/ 171450 h 230981"/>
              <a:gd name="connsiteX31" fmla="*/ 192881 w 207168"/>
              <a:gd name="connsiteY31" fmla="*/ 164306 h 230981"/>
              <a:gd name="connsiteX32" fmla="*/ 195262 w 207168"/>
              <a:gd name="connsiteY32" fmla="*/ 157162 h 230981"/>
              <a:gd name="connsiteX33" fmla="*/ 197643 w 207168"/>
              <a:gd name="connsiteY33" fmla="*/ 142875 h 230981"/>
              <a:gd name="connsiteX34" fmla="*/ 202406 w 207168"/>
              <a:gd name="connsiteY34" fmla="*/ 128587 h 230981"/>
              <a:gd name="connsiteX35" fmla="*/ 204787 w 207168"/>
              <a:gd name="connsiteY35" fmla="*/ 109537 h 230981"/>
              <a:gd name="connsiteX36" fmla="*/ 207168 w 207168"/>
              <a:gd name="connsiteY36" fmla="*/ 102394 h 230981"/>
              <a:gd name="connsiteX37" fmla="*/ 204787 w 207168"/>
              <a:gd name="connsiteY37" fmla="*/ 95250 h 230981"/>
              <a:gd name="connsiteX38" fmla="*/ 195262 w 207168"/>
              <a:gd name="connsiteY38" fmla="*/ 80962 h 230981"/>
              <a:gd name="connsiteX39" fmla="*/ 188118 w 207168"/>
              <a:gd name="connsiteY39" fmla="*/ 66675 h 230981"/>
              <a:gd name="connsiteX40" fmla="*/ 173831 w 207168"/>
              <a:gd name="connsiteY40" fmla="*/ 38100 h 230981"/>
              <a:gd name="connsiteX41" fmla="*/ 169068 w 207168"/>
              <a:gd name="connsiteY41" fmla="*/ 30956 h 230981"/>
              <a:gd name="connsiteX42" fmla="*/ 161925 w 207168"/>
              <a:gd name="connsiteY42" fmla="*/ 28575 h 230981"/>
              <a:gd name="connsiteX43" fmla="*/ 154781 w 207168"/>
              <a:gd name="connsiteY43" fmla="*/ 23812 h 230981"/>
              <a:gd name="connsiteX44" fmla="*/ 145256 w 207168"/>
              <a:gd name="connsiteY44" fmla="*/ 16669 h 230981"/>
              <a:gd name="connsiteX45" fmla="*/ 135731 w 207168"/>
              <a:gd name="connsiteY45" fmla="*/ 14287 h 230981"/>
              <a:gd name="connsiteX46" fmla="*/ 114300 w 207168"/>
              <a:gd name="connsiteY46" fmla="*/ 7144 h 230981"/>
              <a:gd name="connsiteX47" fmla="*/ 100012 w 207168"/>
              <a:gd name="connsiteY47" fmla="*/ 2381 h 230981"/>
              <a:gd name="connsiteX48" fmla="*/ 92868 w 207168"/>
              <a:gd name="connsiteY48" fmla="*/ 0 h 230981"/>
              <a:gd name="connsiteX49" fmla="*/ 52387 w 207168"/>
              <a:gd name="connsiteY49" fmla="*/ 0 h 230981"/>
              <a:gd name="connsiteX0" fmla="*/ 52387 w 207168"/>
              <a:gd name="connsiteY0" fmla="*/ 0 h 230981"/>
              <a:gd name="connsiteX1" fmla="*/ 47625 w 207168"/>
              <a:gd name="connsiteY1" fmla="*/ 21431 h 230981"/>
              <a:gd name="connsiteX2" fmla="*/ 35718 w 207168"/>
              <a:gd name="connsiteY2" fmla="*/ 54769 h 230981"/>
              <a:gd name="connsiteX3" fmla="*/ 33337 w 207168"/>
              <a:gd name="connsiteY3" fmla="*/ 64294 h 230981"/>
              <a:gd name="connsiteX4" fmla="*/ 30956 w 207168"/>
              <a:gd name="connsiteY4" fmla="*/ 71437 h 230981"/>
              <a:gd name="connsiteX5" fmla="*/ 26193 w 207168"/>
              <a:gd name="connsiteY5" fmla="*/ 90487 h 230981"/>
              <a:gd name="connsiteX6" fmla="*/ 21431 w 207168"/>
              <a:gd name="connsiteY6" fmla="*/ 97631 h 230981"/>
              <a:gd name="connsiteX7" fmla="*/ 16668 w 207168"/>
              <a:gd name="connsiteY7" fmla="*/ 119062 h 230981"/>
              <a:gd name="connsiteX8" fmla="*/ 7143 w 207168"/>
              <a:gd name="connsiteY8" fmla="*/ 135731 h 230981"/>
              <a:gd name="connsiteX9" fmla="*/ 0 w 207168"/>
              <a:gd name="connsiteY9" fmla="*/ 166687 h 230981"/>
              <a:gd name="connsiteX10" fmla="*/ 11906 w 207168"/>
              <a:gd name="connsiteY10" fmla="*/ 209550 h 230981"/>
              <a:gd name="connsiteX11" fmla="*/ 19050 w 207168"/>
              <a:gd name="connsiteY11" fmla="*/ 211931 h 230981"/>
              <a:gd name="connsiteX12" fmla="*/ 38100 w 207168"/>
              <a:gd name="connsiteY12" fmla="*/ 207169 h 230981"/>
              <a:gd name="connsiteX13" fmla="*/ 45243 w 207168"/>
              <a:gd name="connsiteY13" fmla="*/ 192881 h 230981"/>
              <a:gd name="connsiteX14" fmla="*/ 57150 w 207168"/>
              <a:gd name="connsiteY14" fmla="*/ 171450 h 230981"/>
              <a:gd name="connsiteX15" fmla="*/ 61912 w 207168"/>
              <a:gd name="connsiteY15" fmla="*/ 157162 h 230981"/>
              <a:gd name="connsiteX16" fmla="*/ 66675 w 207168"/>
              <a:gd name="connsiteY16" fmla="*/ 147637 h 230981"/>
              <a:gd name="connsiteX17" fmla="*/ 73818 w 207168"/>
              <a:gd name="connsiteY17" fmla="*/ 133350 h 230981"/>
              <a:gd name="connsiteX18" fmla="*/ 69055 w 207168"/>
              <a:gd name="connsiteY18" fmla="*/ 152401 h 230981"/>
              <a:gd name="connsiteX19" fmla="*/ 80962 w 207168"/>
              <a:gd name="connsiteY19" fmla="*/ 192881 h 230981"/>
              <a:gd name="connsiteX20" fmla="*/ 83344 w 207168"/>
              <a:gd name="connsiteY20" fmla="*/ 209550 h 230981"/>
              <a:gd name="connsiteX21" fmla="*/ 83343 w 207168"/>
              <a:gd name="connsiteY21" fmla="*/ 178594 h 230981"/>
              <a:gd name="connsiteX22" fmla="*/ 90487 w 207168"/>
              <a:gd name="connsiteY22" fmla="*/ 216694 h 230981"/>
              <a:gd name="connsiteX23" fmla="*/ 92868 w 207168"/>
              <a:gd name="connsiteY23" fmla="*/ 223837 h 230981"/>
              <a:gd name="connsiteX24" fmla="*/ 107156 w 207168"/>
              <a:gd name="connsiteY24" fmla="*/ 230981 h 230981"/>
              <a:gd name="connsiteX25" fmla="*/ 142875 w 207168"/>
              <a:gd name="connsiteY25" fmla="*/ 228600 h 230981"/>
              <a:gd name="connsiteX26" fmla="*/ 157162 w 207168"/>
              <a:gd name="connsiteY26" fmla="*/ 221456 h 230981"/>
              <a:gd name="connsiteX27" fmla="*/ 164306 w 207168"/>
              <a:gd name="connsiteY27" fmla="*/ 219075 h 230981"/>
              <a:gd name="connsiteX28" fmla="*/ 171450 w 207168"/>
              <a:gd name="connsiteY28" fmla="*/ 214312 h 230981"/>
              <a:gd name="connsiteX29" fmla="*/ 180975 w 207168"/>
              <a:gd name="connsiteY29" fmla="*/ 200025 h 230981"/>
              <a:gd name="connsiteX30" fmla="*/ 190500 w 207168"/>
              <a:gd name="connsiteY30" fmla="*/ 171450 h 230981"/>
              <a:gd name="connsiteX31" fmla="*/ 192881 w 207168"/>
              <a:gd name="connsiteY31" fmla="*/ 164306 h 230981"/>
              <a:gd name="connsiteX32" fmla="*/ 195262 w 207168"/>
              <a:gd name="connsiteY32" fmla="*/ 157162 h 230981"/>
              <a:gd name="connsiteX33" fmla="*/ 197643 w 207168"/>
              <a:gd name="connsiteY33" fmla="*/ 142875 h 230981"/>
              <a:gd name="connsiteX34" fmla="*/ 202406 w 207168"/>
              <a:gd name="connsiteY34" fmla="*/ 128587 h 230981"/>
              <a:gd name="connsiteX35" fmla="*/ 204787 w 207168"/>
              <a:gd name="connsiteY35" fmla="*/ 109537 h 230981"/>
              <a:gd name="connsiteX36" fmla="*/ 207168 w 207168"/>
              <a:gd name="connsiteY36" fmla="*/ 102394 h 230981"/>
              <a:gd name="connsiteX37" fmla="*/ 204787 w 207168"/>
              <a:gd name="connsiteY37" fmla="*/ 95250 h 230981"/>
              <a:gd name="connsiteX38" fmla="*/ 195262 w 207168"/>
              <a:gd name="connsiteY38" fmla="*/ 80962 h 230981"/>
              <a:gd name="connsiteX39" fmla="*/ 188118 w 207168"/>
              <a:gd name="connsiteY39" fmla="*/ 66675 h 230981"/>
              <a:gd name="connsiteX40" fmla="*/ 173831 w 207168"/>
              <a:gd name="connsiteY40" fmla="*/ 38100 h 230981"/>
              <a:gd name="connsiteX41" fmla="*/ 169068 w 207168"/>
              <a:gd name="connsiteY41" fmla="*/ 30956 h 230981"/>
              <a:gd name="connsiteX42" fmla="*/ 161925 w 207168"/>
              <a:gd name="connsiteY42" fmla="*/ 28575 h 230981"/>
              <a:gd name="connsiteX43" fmla="*/ 154781 w 207168"/>
              <a:gd name="connsiteY43" fmla="*/ 23812 h 230981"/>
              <a:gd name="connsiteX44" fmla="*/ 145256 w 207168"/>
              <a:gd name="connsiteY44" fmla="*/ 16669 h 230981"/>
              <a:gd name="connsiteX45" fmla="*/ 135731 w 207168"/>
              <a:gd name="connsiteY45" fmla="*/ 14287 h 230981"/>
              <a:gd name="connsiteX46" fmla="*/ 114300 w 207168"/>
              <a:gd name="connsiteY46" fmla="*/ 7144 h 230981"/>
              <a:gd name="connsiteX47" fmla="*/ 100012 w 207168"/>
              <a:gd name="connsiteY47" fmla="*/ 2381 h 230981"/>
              <a:gd name="connsiteX48" fmla="*/ 92868 w 207168"/>
              <a:gd name="connsiteY48" fmla="*/ 0 h 230981"/>
              <a:gd name="connsiteX49" fmla="*/ 52387 w 207168"/>
              <a:gd name="connsiteY49" fmla="*/ 0 h 230981"/>
              <a:gd name="connsiteX0" fmla="*/ 52387 w 207168"/>
              <a:gd name="connsiteY0" fmla="*/ 0 h 230981"/>
              <a:gd name="connsiteX1" fmla="*/ 47625 w 207168"/>
              <a:gd name="connsiteY1" fmla="*/ 21431 h 230981"/>
              <a:gd name="connsiteX2" fmla="*/ 35718 w 207168"/>
              <a:gd name="connsiteY2" fmla="*/ 54769 h 230981"/>
              <a:gd name="connsiteX3" fmla="*/ 33337 w 207168"/>
              <a:gd name="connsiteY3" fmla="*/ 64294 h 230981"/>
              <a:gd name="connsiteX4" fmla="*/ 30956 w 207168"/>
              <a:gd name="connsiteY4" fmla="*/ 71437 h 230981"/>
              <a:gd name="connsiteX5" fmla="*/ 26193 w 207168"/>
              <a:gd name="connsiteY5" fmla="*/ 90487 h 230981"/>
              <a:gd name="connsiteX6" fmla="*/ 21431 w 207168"/>
              <a:gd name="connsiteY6" fmla="*/ 97631 h 230981"/>
              <a:gd name="connsiteX7" fmla="*/ 16668 w 207168"/>
              <a:gd name="connsiteY7" fmla="*/ 119062 h 230981"/>
              <a:gd name="connsiteX8" fmla="*/ 7143 w 207168"/>
              <a:gd name="connsiteY8" fmla="*/ 135731 h 230981"/>
              <a:gd name="connsiteX9" fmla="*/ 0 w 207168"/>
              <a:gd name="connsiteY9" fmla="*/ 166687 h 230981"/>
              <a:gd name="connsiteX10" fmla="*/ 11906 w 207168"/>
              <a:gd name="connsiteY10" fmla="*/ 209550 h 230981"/>
              <a:gd name="connsiteX11" fmla="*/ 19050 w 207168"/>
              <a:gd name="connsiteY11" fmla="*/ 211931 h 230981"/>
              <a:gd name="connsiteX12" fmla="*/ 38100 w 207168"/>
              <a:gd name="connsiteY12" fmla="*/ 207169 h 230981"/>
              <a:gd name="connsiteX13" fmla="*/ 45243 w 207168"/>
              <a:gd name="connsiteY13" fmla="*/ 192881 h 230981"/>
              <a:gd name="connsiteX14" fmla="*/ 57150 w 207168"/>
              <a:gd name="connsiteY14" fmla="*/ 171450 h 230981"/>
              <a:gd name="connsiteX15" fmla="*/ 61912 w 207168"/>
              <a:gd name="connsiteY15" fmla="*/ 157162 h 230981"/>
              <a:gd name="connsiteX16" fmla="*/ 66675 w 207168"/>
              <a:gd name="connsiteY16" fmla="*/ 147637 h 230981"/>
              <a:gd name="connsiteX17" fmla="*/ 66674 w 207168"/>
              <a:gd name="connsiteY17" fmla="*/ 166687 h 230981"/>
              <a:gd name="connsiteX18" fmla="*/ 69055 w 207168"/>
              <a:gd name="connsiteY18" fmla="*/ 152401 h 230981"/>
              <a:gd name="connsiteX19" fmla="*/ 80962 w 207168"/>
              <a:gd name="connsiteY19" fmla="*/ 192881 h 230981"/>
              <a:gd name="connsiteX20" fmla="*/ 83344 w 207168"/>
              <a:gd name="connsiteY20" fmla="*/ 209550 h 230981"/>
              <a:gd name="connsiteX21" fmla="*/ 83343 w 207168"/>
              <a:gd name="connsiteY21" fmla="*/ 178594 h 230981"/>
              <a:gd name="connsiteX22" fmla="*/ 90487 w 207168"/>
              <a:gd name="connsiteY22" fmla="*/ 216694 h 230981"/>
              <a:gd name="connsiteX23" fmla="*/ 92868 w 207168"/>
              <a:gd name="connsiteY23" fmla="*/ 223837 h 230981"/>
              <a:gd name="connsiteX24" fmla="*/ 107156 w 207168"/>
              <a:gd name="connsiteY24" fmla="*/ 230981 h 230981"/>
              <a:gd name="connsiteX25" fmla="*/ 142875 w 207168"/>
              <a:gd name="connsiteY25" fmla="*/ 228600 h 230981"/>
              <a:gd name="connsiteX26" fmla="*/ 157162 w 207168"/>
              <a:gd name="connsiteY26" fmla="*/ 221456 h 230981"/>
              <a:gd name="connsiteX27" fmla="*/ 164306 w 207168"/>
              <a:gd name="connsiteY27" fmla="*/ 219075 h 230981"/>
              <a:gd name="connsiteX28" fmla="*/ 171450 w 207168"/>
              <a:gd name="connsiteY28" fmla="*/ 214312 h 230981"/>
              <a:gd name="connsiteX29" fmla="*/ 180975 w 207168"/>
              <a:gd name="connsiteY29" fmla="*/ 200025 h 230981"/>
              <a:gd name="connsiteX30" fmla="*/ 190500 w 207168"/>
              <a:gd name="connsiteY30" fmla="*/ 171450 h 230981"/>
              <a:gd name="connsiteX31" fmla="*/ 192881 w 207168"/>
              <a:gd name="connsiteY31" fmla="*/ 164306 h 230981"/>
              <a:gd name="connsiteX32" fmla="*/ 195262 w 207168"/>
              <a:gd name="connsiteY32" fmla="*/ 157162 h 230981"/>
              <a:gd name="connsiteX33" fmla="*/ 197643 w 207168"/>
              <a:gd name="connsiteY33" fmla="*/ 142875 h 230981"/>
              <a:gd name="connsiteX34" fmla="*/ 202406 w 207168"/>
              <a:gd name="connsiteY34" fmla="*/ 128587 h 230981"/>
              <a:gd name="connsiteX35" fmla="*/ 204787 w 207168"/>
              <a:gd name="connsiteY35" fmla="*/ 109537 h 230981"/>
              <a:gd name="connsiteX36" fmla="*/ 207168 w 207168"/>
              <a:gd name="connsiteY36" fmla="*/ 102394 h 230981"/>
              <a:gd name="connsiteX37" fmla="*/ 204787 w 207168"/>
              <a:gd name="connsiteY37" fmla="*/ 95250 h 230981"/>
              <a:gd name="connsiteX38" fmla="*/ 195262 w 207168"/>
              <a:gd name="connsiteY38" fmla="*/ 80962 h 230981"/>
              <a:gd name="connsiteX39" fmla="*/ 188118 w 207168"/>
              <a:gd name="connsiteY39" fmla="*/ 66675 h 230981"/>
              <a:gd name="connsiteX40" fmla="*/ 173831 w 207168"/>
              <a:gd name="connsiteY40" fmla="*/ 38100 h 230981"/>
              <a:gd name="connsiteX41" fmla="*/ 169068 w 207168"/>
              <a:gd name="connsiteY41" fmla="*/ 30956 h 230981"/>
              <a:gd name="connsiteX42" fmla="*/ 161925 w 207168"/>
              <a:gd name="connsiteY42" fmla="*/ 28575 h 230981"/>
              <a:gd name="connsiteX43" fmla="*/ 154781 w 207168"/>
              <a:gd name="connsiteY43" fmla="*/ 23812 h 230981"/>
              <a:gd name="connsiteX44" fmla="*/ 145256 w 207168"/>
              <a:gd name="connsiteY44" fmla="*/ 16669 h 230981"/>
              <a:gd name="connsiteX45" fmla="*/ 135731 w 207168"/>
              <a:gd name="connsiteY45" fmla="*/ 14287 h 230981"/>
              <a:gd name="connsiteX46" fmla="*/ 114300 w 207168"/>
              <a:gd name="connsiteY46" fmla="*/ 7144 h 230981"/>
              <a:gd name="connsiteX47" fmla="*/ 100012 w 207168"/>
              <a:gd name="connsiteY47" fmla="*/ 2381 h 230981"/>
              <a:gd name="connsiteX48" fmla="*/ 92868 w 207168"/>
              <a:gd name="connsiteY48" fmla="*/ 0 h 230981"/>
              <a:gd name="connsiteX49" fmla="*/ 52387 w 207168"/>
              <a:gd name="connsiteY49" fmla="*/ 0 h 23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168" h="230981">
                <a:moveTo>
                  <a:pt x="52387" y="0"/>
                </a:moveTo>
                <a:cubicBezTo>
                  <a:pt x="50800" y="7144"/>
                  <a:pt x="49690" y="14410"/>
                  <a:pt x="47625" y="21431"/>
                </a:cubicBezTo>
                <a:cubicBezTo>
                  <a:pt x="43389" y="35832"/>
                  <a:pt x="39168" y="40968"/>
                  <a:pt x="35718" y="54769"/>
                </a:cubicBezTo>
                <a:cubicBezTo>
                  <a:pt x="34924" y="57944"/>
                  <a:pt x="34236" y="61147"/>
                  <a:pt x="33337" y="64294"/>
                </a:cubicBezTo>
                <a:cubicBezTo>
                  <a:pt x="32648" y="66707"/>
                  <a:pt x="31565" y="69002"/>
                  <a:pt x="30956" y="71437"/>
                </a:cubicBezTo>
                <a:cubicBezTo>
                  <a:pt x="29595" y="76881"/>
                  <a:pt x="28918" y="85038"/>
                  <a:pt x="26193" y="90487"/>
                </a:cubicBezTo>
                <a:cubicBezTo>
                  <a:pt x="24913" y="93047"/>
                  <a:pt x="23018" y="95250"/>
                  <a:pt x="21431" y="97631"/>
                </a:cubicBezTo>
                <a:cubicBezTo>
                  <a:pt x="21006" y="99757"/>
                  <a:pt x="17931" y="116114"/>
                  <a:pt x="16668" y="119062"/>
                </a:cubicBezTo>
                <a:cubicBezTo>
                  <a:pt x="5252" y="145698"/>
                  <a:pt x="18997" y="103133"/>
                  <a:pt x="7143" y="135731"/>
                </a:cubicBezTo>
                <a:cubicBezTo>
                  <a:pt x="2460" y="148608"/>
                  <a:pt x="2157" y="153746"/>
                  <a:pt x="0" y="166687"/>
                </a:cubicBezTo>
                <a:cubicBezTo>
                  <a:pt x="3348" y="193478"/>
                  <a:pt x="-5492" y="200851"/>
                  <a:pt x="11906" y="209550"/>
                </a:cubicBezTo>
                <a:cubicBezTo>
                  <a:pt x="14151" y="210673"/>
                  <a:pt x="16669" y="211137"/>
                  <a:pt x="19050" y="211931"/>
                </a:cubicBezTo>
                <a:cubicBezTo>
                  <a:pt x="25400" y="210344"/>
                  <a:pt x="32807" y="211019"/>
                  <a:pt x="38100" y="207169"/>
                </a:cubicBezTo>
                <a:cubicBezTo>
                  <a:pt x="42406" y="204037"/>
                  <a:pt x="42693" y="197556"/>
                  <a:pt x="45243" y="192881"/>
                </a:cubicBezTo>
                <a:cubicBezTo>
                  <a:pt x="49773" y="184576"/>
                  <a:pt x="53723" y="180018"/>
                  <a:pt x="57150" y="171450"/>
                </a:cubicBezTo>
                <a:cubicBezTo>
                  <a:pt x="59014" y="166789"/>
                  <a:pt x="59667" y="161652"/>
                  <a:pt x="61912" y="157162"/>
                </a:cubicBezTo>
                <a:cubicBezTo>
                  <a:pt x="63500" y="153987"/>
                  <a:pt x="65881" y="146050"/>
                  <a:pt x="66675" y="147637"/>
                </a:cubicBezTo>
                <a:cubicBezTo>
                  <a:pt x="67469" y="149225"/>
                  <a:pt x="66277" y="165893"/>
                  <a:pt x="66674" y="166687"/>
                </a:cubicBezTo>
                <a:cubicBezTo>
                  <a:pt x="67071" y="167481"/>
                  <a:pt x="65880" y="153195"/>
                  <a:pt x="69055" y="152401"/>
                </a:cubicBezTo>
                <a:cubicBezTo>
                  <a:pt x="71436" y="153988"/>
                  <a:pt x="78581" y="183356"/>
                  <a:pt x="80962" y="192881"/>
                </a:cubicBezTo>
                <a:cubicBezTo>
                  <a:pt x="83344" y="202406"/>
                  <a:pt x="82947" y="211931"/>
                  <a:pt x="83344" y="209550"/>
                </a:cubicBezTo>
                <a:cubicBezTo>
                  <a:pt x="83741" y="207169"/>
                  <a:pt x="85821" y="166205"/>
                  <a:pt x="83343" y="178594"/>
                </a:cubicBezTo>
                <a:cubicBezTo>
                  <a:pt x="87671" y="234843"/>
                  <a:pt x="79507" y="194733"/>
                  <a:pt x="90487" y="216694"/>
                </a:cubicBezTo>
                <a:cubicBezTo>
                  <a:pt x="91609" y="218939"/>
                  <a:pt x="91300" y="221877"/>
                  <a:pt x="92868" y="223837"/>
                </a:cubicBezTo>
                <a:cubicBezTo>
                  <a:pt x="96226" y="228035"/>
                  <a:pt x="102449" y="229412"/>
                  <a:pt x="107156" y="230981"/>
                </a:cubicBezTo>
                <a:cubicBezTo>
                  <a:pt x="119062" y="230187"/>
                  <a:pt x="131015" y="229918"/>
                  <a:pt x="142875" y="228600"/>
                </a:cubicBezTo>
                <a:cubicBezTo>
                  <a:pt x="150570" y="227745"/>
                  <a:pt x="150396" y="224839"/>
                  <a:pt x="157162" y="221456"/>
                </a:cubicBezTo>
                <a:cubicBezTo>
                  <a:pt x="159407" y="220333"/>
                  <a:pt x="161925" y="219869"/>
                  <a:pt x="164306" y="219075"/>
                </a:cubicBezTo>
                <a:cubicBezTo>
                  <a:pt x="166687" y="217487"/>
                  <a:pt x="169565" y="216466"/>
                  <a:pt x="171450" y="214312"/>
                </a:cubicBezTo>
                <a:cubicBezTo>
                  <a:pt x="175219" y="210005"/>
                  <a:pt x="180975" y="200025"/>
                  <a:pt x="180975" y="200025"/>
                </a:cubicBezTo>
                <a:lnTo>
                  <a:pt x="190500" y="171450"/>
                </a:lnTo>
                <a:lnTo>
                  <a:pt x="192881" y="164306"/>
                </a:lnTo>
                <a:cubicBezTo>
                  <a:pt x="193675" y="161925"/>
                  <a:pt x="194849" y="159638"/>
                  <a:pt x="195262" y="157162"/>
                </a:cubicBezTo>
                <a:cubicBezTo>
                  <a:pt x="196056" y="152400"/>
                  <a:pt x="196472" y="147559"/>
                  <a:pt x="197643" y="142875"/>
                </a:cubicBezTo>
                <a:cubicBezTo>
                  <a:pt x="198861" y="138005"/>
                  <a:pt x="202406" y="128587"/>
                  <a:pt x="202406" y="128587"/>
                </a:cubicBezTo>
                <a:cubicBezTo>
                  <a:pt x="203200" y="122237"/>
                  <a:pt x="203642" y="115833"/>
                  <a:pt x="204787" y="109537"/>
                </a:cubicBezTo>
                <a:cubicBezTo>
                  <a:pt x="205236" y="107068"/>
                  <a:pt x="207168" y="104904"/>
                  <a:pt x="207168" y="102394"/>
                </a:cubicBezTo>
                <a:cubicBezTo>
                  <a:pt x="207168" y="99884"/>
                  <a:pt x="206006" y="97444"/>
                  <a:pt x="204787" y="95250"/>
                </a:cubicBezTo>
                <a:cubicBezTo>
                  <a:pt x="202007" y="90246"/>
                  <a:pt x="195262" y="80962"/>
                  <a:pt x="195262" y="80962"/>
                </a:cubicBezTo>
                <a:cubicBezTo>
                  <a:pt x="186576" y="54905"/>
                  <a:pt x="200431" y="94379"/>
                  <a:pt x="188118" y="66675"/>
                </a:cubicBezTo>
                <a:cubicBezTo>
                  <a:pt x="174973" y="37098"/>
                  <a:pt x="193635" y="67805"/>
                  <a:pt x="173831" y="38100"/>
                </a:cubicBezTo>
                <a:cubicBezTo>
                  <a:pt x="172243" y="35719"/>
                  <a:pt x="171783" y="31861"/>
                  <a:pt x="169068" y="30956"/>
                </a:cubicBezTo>
                <a:lnTo>
                  <a:pt x="161925" y="28575"/>
                </a:lnTo>
                <a:cubicBezTo>
                  <a:pt x="159544" y="26987"/>
                  <a:pt x="157110" y="25476"/>
                  <a:pt x="154781" y="23812"/>
                </a:cubicBezTo>
                <a:cubicBezTo>
                  <a:pt x="151552" y="21505"/>
                  <a:pt x="148806" y="18444"/>
                  <a:pt x="145256" y="16669"/>
                </a:cubicBezTo>
                <a:cubicBezTo>
                  <a:pt x="142329" y="15205"/>
                  <a:pt x="138866" y="15227"/>
                  <a:pt x="135731" y="14287"/>
                </a:cubicBezTo>
                <a:cubicBezTo>
                  <a:pt x="135718" y="14283"/>
                  <a:pt x="117879" y="8337"/>
                  <a:pt x="114300" y="7144"/>
                </a:cubicBezTo>
                <a:lnTo>
                  <a:pt x="100012" y="2381"/>
                </a:lnTo>
                <a:cubicBezTo>
                  <a:pt x="97631" y="1587"/>
                  <a:pt x="95378" y="0"/>
                  <a:pt x="92868" y="0"/>
                </a:cubicBezTo>
                <a:lnTo>
                  <a:pt x="52387" y="0"/>
                </a:lnTo>
                <a:close/>
              </a:path>
            </a:pathLst>
          </a:custGeom>
          <a:gradFill flip="none" rotWithShape="1">
            <a:gsLst>
              <a:gs pos="0">
                <a:srgbClr val="B40001"/>
              </a:gs>
              <a:gs pos="39000">
                <a:srgbClr val="C2090A"/>
              </a:gs>
              <a:gs pos="100000">
                <a:srgbClr val="DB191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4">
            <a:extLst>
              <a:ext uri="{FF2B5EF4-FFF2-40B4-BE49-F238E27FC236}">
                <a16:creationId xmlns:a16="http://schemas.microsoft.com/office/drawing/2014/main" id="{150004DE-39CC-2B41-A6E0-A2E010886453}"/>
              </a:ext>
            </a:extLst>
          </p:cNvPr>
          <p:cNvPicPr>
            <a:picLocks noChangeAspect="1"/>
          </p:cNvPicPr>
          <p:nvPr/>
        </p:nvPicPr>
        <p:blipFill>
          <a:blip r:embed="rId4"/>
          <a:stretch>
            <a:fillRect/>
          </a:stretch>
        </p:blipFill>
        <p:spPr>
          <a:xfrm>
            <a:off x="6590196" y="2024210"/>
            <a:ext cx="5282724" cy="2767141"/>
          </a:xfrm>
          <a:prstGeom prst="roundRect">
            <a:avLst>
              <a:gd name="adj" fmla="val 7855"/>
            </a:avLst>
          </a:prstGeom>
          <a:effectLst>
            <a:outerShdw blurRad="50800" dist="38100" dir="13500000" algn="br" rotWithShape="0">
              <a:prstClr val="black">
                <a:alpha val="40000"/>
              </a:prstClr>
            </a:outerShdw>
          </a:effectLst>
        </p:spPr>
      </p:pic>
      <p:pic>
        <p:nvPicPr>
          <p:cNvPr id="19" name="Picture Placeholder 18">
            <a:extLst>
              <a:ext uri="{FF2B5EF4-FFF2-40B4-BE49-F238E27FC236}">
                <a16:creationId xmlns:a16="http://schemas.microsoft.com/office/drawing/2014/main" id="{254DE12C-4B16-4D5C-A2CF-7530EB44338C}"/>
              </a:ext>
            </a:extLst>
          </p:cNvPr>
          <p:cNvPicPr>
            <a:picLocks noGrp="1" noChangeAspect="1"/>
          </p:cNvPicPr>
          <p:nvPr>
            <p:ph type="pic" sz="quarter" idx="12"/>
          </p:nvPr>
        </p:nvPicPr>
        <p:blipFill rotWithShape="1">
          <a:blip r:embed="rId5">
            <a:extLst>
              <a:ext uri="{BEBA8EAE-BF5A-486C-A8C5-ECC9F3942E4B}">
                <a14:imgProps xmlns:a14="http://schemas.microsoft.com/office/drawing/2010/main">
                  <a14:imgLayer r:embed="rId6">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l="34569" t="18372" r="35137" b="19523"/>
          <a:stretch/>
        </p:blipFill>
        <p:spPr>
          <a:xfrm>
            <a:off x="5208814" y="3396343"/>
            <a:ext cx="1741714" cy="1741714"/>
          </a:xfrm>
        </p:spPr>
      </p:pic>
    </p:spTree>
    <p:extLst>
      <p:ext uri="{BB962C8B-B14F-4D97-AF65-F5344CB8AC3E}">
        <p14:creationId xmlns:p14="http://schemas.microsoft.com/office/powerpoint/2010/main" val="2656522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0EA914A8-870A-4675-81C2-4B1E871917BB}"/>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12988" b="2680"/>
          <a:stretch/>
        </p:blipFill>
        <p:spPr>
          <a:xfrm>
            <a:off x="0" y="0"/>
            <a:ext cx="12192000" cy="6858000"/>
          </a:xfrm>
        </p:spPr>
      </p:pic>
      <p:sp>
        <p:nvSpPr>
          <p:cNvPr id="18" name="Rectangle 17">
            <a:extLst>
              <a:ext uri="{FF2B5EF4-FFF2-40B4-BE49-F238E27FC236}">
                <a16:creationId xmlns:a16="http://schemas.microsoft.com/office/drawing/2014/main" id="{23F96973-B0B6-476F-B6C3-8889667227BD}"/>
              </a:ext>
            </a:extLst>
          </p:cNvPr>
          <p:cNvSpPr/>
          <p:nvPr/>
        </p:nvSpPr>
        <p:spPr>
          <a:xfrm>
            <a:off x="0" y="0"/>
            <a:ext cx="12192000" cy="6858000"/>
          </a:xfrm>
          <a:prstGeom prst="rect">
            <a:avLst/>
          </a:prstGeom>
          <a:gradFill flip="none" rotWithShape="1">
            <a:gsLst>
              <a:gs pos="0">
                <a:srgbClr val="F07892"/>
              </a:gs>
              <a:gs pos="100000">
                <a:srgbClr val="EBBB4C">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4" name="Group 23">
            <a:extLst>
              <a:ext uri="{FF2B5EF4-FFF2-40B4-BE49-F238E27FC236}">
                <a16:creationId xmlns:a16="http://schemas.microsoft.com/office/drawing/2014/main" id="{6BAF77BB-518E-4AAE-B567-5B39F042978C}"/>
              </a:ext>
            </a:extLst>
          </p:cNvPr>
          <p:cNvGrpSpPr/>
          <p:nvPr/>
        </p:nvGrpSpPr>
        <p:grpSpPr>
          <a:xfrm>
            <a:off x="2487480" y="2651157"/>
            <a:ext cx="7217040" cy="1555687"/>
            <a:chOff x="2487480" y="2669086"/>
            <a:chExt cx="7217040" cy="1555687"/>
          </a:xfrm>
        </p:grpSpPr>
        <p:sp>
          <p:nvSpPr>
            <p:cNvPr id="48" name="TextBox 47">
              <a:extLst>
                <a:ext uri="{FF2B5EF4-FFF2-40B4-BE49-F238E27FC236}">
                  <a16:creationId xmlns:a16="http://schemas.microsoft.com/office/drawing/2014/main" id="{C4AF9875-76C2-4A61-8D88-60827D88C204}"/>
                </a:ext>
              </a:extLst>
            </p:cNvPr>
            <p:cNvSpPr txBox="1"/>
            <p:nvPr/>
          </p:nvSpPr>
          <p:spPr>
            <a:xfrm>
              <a:off x="2487480" y="2669086"/>
              <a:ext cx="7217040" cy="1323439"/>
            </a:xfrm>
            <a:prstGeom prst="rect">
              <a:avLst/>
            </a:prstGeom>
            <a:noFill/>
          </p:spPr>
          <p:txBody>
            <a:bodyPr wrap="none" rtlCol="0">
              <a:spAutoFit/>
            </a:bodyPr>
            <a:lstStyle/>
            <a:p>
              <a:pPr algn="ctr"/>
              <a:r>
                <a:rPr lang="en-US" sz="8000">
                  <a:solidFill>
                    <a:schemeClr val="bg1"/>
                  </a:solidFill>
                  <a:latin typeface="Montserrat ExtraBold" panose="00000900000000000000" pitchFamily="2" charset="0"/>
                </a:rPr>
                <a:t>LET’S BREAK</a:t>
              </a:r>
              <a:endParaRPr lang="id-ID" sz="8000">
                <a:solidFill>
                  <a:schemeClr val="bg1"/>
                </a:solidFill>
                <a:latin typeface="Montserrat ExtraBold" panose="00000900000000000000" pitchFamily="2" charset="0"/>
              </a:endParaRPr>
            </a:p>
          </p:txBody>
        </p:sp>
        <p:sp>
          <p:nvSpPr>
            <p:cNvPr id="49" name="TextBox 48">
              <a:extLst>
                <a:ext uri="{FF2B5EF4-FFF2-40B4-BE49-F238E27FC236}">
                  <a16:creationId xmlns:a16="http://schemas.microsoft.com/office/drawing/2014/main" id="{AA8F4997-26B3-4252-A4E6-CEB04A110E75}"/>
                </a:ext>
              </a:extLst>
            </p:cNvPr>
            <p:cNvSpPr txBox="1"/>
            <p:nvPr/>
          </p:nvSpPr>
          <p:spPr>
            <a:xfrm>
              <a:off x="3414821" y="3916996"/>
              <a:ext cx="5362366" cy="307777"/>
            </a:xfrm>
            <a:prstGeom prst="rect">
              <a:avLst/>
            </a:prstGeom>
            <a:noFill/>
          </p:spPr>
          <p:txBody>
            <a:bodyPr wrap="none" rtlCol="0">
              <a:spAutoFit/>
            </a:bodyPr>
            <a:lstStyle/>
            <a:p>
              <a:pPr algn="ctr"/>
              <a:r>
                <a:rPr lang="en-US" sz="1400" spc="200">
                  <a:solidFill>
                    <a:schemeClr val="bg1"/>
                  </a:solidFill>
                  <a:latin typeface="Poppins" panose="00000500000000000000" pitchFamily="2" charset="0"/>
                  <a:cs typeface="Poppins" panose="00000500000000000000" pitchFamily="2" charset="0"/>
                </a:rPr>
                <a:t>LET’S TAKE 5 MINUTE REST TO REFRESH OUR MIND</a:t>
              </a:r>
              <a:endParaRPr lang="id-ID" sz="1400" spc="200">
                <a:solidFill>
                  <a:schemeClr val="bg1"/>
                </a:solidFill>
                <a:latin typeface="Poppins" panose="00000500000000000000" pitchFamily="2" charset="0"/>
                <a:cs typeface="Poppins" panose="00000500000000000000" pitchFamily="2" charset="0"/>
              </a:endParaRPr>
            </a:p>
          </p:txBody>
        </p:sp>
      </p:grpSp>
      <p:grpSp>
        <p:nvGrpSpPr>
          <p:cNvPr id="25" name="Group 24">
            <a:extLst>
              <a:ext uri="{FF2B5EF4-FFF2-40B4-BE49-F238E27FC236}">
                <a16:creationId xmlns:a16="http://schemas.microsoft.com/office/drawing/2014/main" id="{6A89944F-FC1C-4220-9F78-9816C2B28C76}"/>
              </a:ext>
            </a:extLst>
          </p:cNvPr>
          <p:cNvGrpSpPr/>
          <p:nvPr/>
        </p:nvGrpSpPr>
        <p:grpSpPr>
          <a:xfrm>
            <a:off x="-1115197" y="2313803"/>
            <a:ext cx="14400857" cy="2230394"/>
            <a:chOff x="-1115197" y="2313803"/>
            <a:chExt cx="14400857" cy="2230394"/>
          </a:xfrm>
        </p:grpSpPr>
        <p:sp>
          <p:nvSpPr>
            <p:cNvPr id="50" name="Diamond 49">
              <a:extLst>
                <a:ext uri="{FF2B5EF4-FFF2-40B4-BE49-F238E27FC236}">
                  <a16:creationId xmlns:a16="http://schemas.microsoft.com/office/drawing/2014/main" id="{B8EF96CE-1341-4CBC-96A5-A3D33C715FEA}"/>
                </a:ext>
              </a:extLst>
            </p:cNvPr>
            <p:cNvSpPr/>
            <p:nvPr/>
          </p:nvSpPr>
          <p:spPr>
            <a:xfrm>
              <a:off x="11055266" y="2313803"/>
              <a:ext cx="2230394" cy="2230394"/>
            </a:xfrm>
            <a:prstGeom prst="diamond">
              <a:avLst/>
            </a:prstGeom>
            <a:noFill/>
            <a:ln w="38100">
              <a:solidFill>
                <a:schemeClr val="bg1">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Diamond 50">
              <a:extLst>
                <a:ext uri="{FF2B5EF4-FFF2-40B4-BE49-F238E27FC236}">
                  <a16:creationId xmlns:a16="http://schemas.microsoft.com/office/drawing/2014/main" id="{C7F8E894-19CE-4AD7-9635-982AB20CF133}"/>
                </a:ext>
              </a:extLst>
            </p:cNvPr>
            <p:cNvSpPr/>
            <p:nvPr/>
          </p:nvSpPr>
          <p:spPr>
            <a:xfrm>
              <a:off x="-1115197" y="2313803"/>
              <a:ext cx="2230394" cy="2230394"/>
            </a:xfrm>
            <a:prstGeom prst="diamond">
              <a:avLst/>
            </a:prstGeom>
            <a:noFill/>
            <a:ln w="38100">
              <a:solidFill>
                <a:schemeClr val="bg1">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014007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1D1820F-F1BF-4F15-A2EB-33789A42A3C3}"/>
              </a:ext>
            </a:extLst>
          </p:cNvPr>
          <p:cNvCxnSpPr>
            <a:cxnSpLocks/>
          </p:cNvCxnSpPr>
          <p:nvPr/>
        </p:nvCxnSpPr>
        <p:spPr>
          <a:xfrm>
            <a:off x="5738192" y="1831621"/>
            <a:ext cx="71561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2750DF-038E-4E31-A0BB-6D13518A76B0}"/>
              </a:ext>
            </a:extLst>
          </p:cNvPr>
          <p:cNvSpPr txBox="1"/>
          <p:nvPr/>
        </p:nvSpPr>
        <p:spPr>
          <a:xfrm>
            <a:off x="4036305" y="987255"/>
            <a:ext cx="4119391" cy="646331"/>
          </a:xfrm>
          <a:prstGeom prst="rect">
            <a:avLst/>
          </a:prstGeom>
          <a:noFill/>
        </p:spPr>
        <p:txBody>
          <a:bodyPr wrap="square" rtlCol="0" anchor="t">
            <a:spAutoFit/>
          </a:bodyPr>
          <a:lstStyle/>
          <a:p>
            <a:pPr algn="ctr"/>
            <a:r>
              <a:rPr lang="en-US" sz="3600">
                <a:latin typeface="Raleway" panose="020B0503030101060003" pitchFamily="34" charset="0"/>
              </a:rPr>
              <a:t>Our Superworks</a:t>
            </a:r>
            <a:endParaRPr lang="id-ID" sz="3600">
              <a:latin typeface="Raleway" panose="020B0503030101060003" pitchFamily="34" charset="0"/>
            </a:endParaRPr>
          </a:p>
        </p:txBody>
      </p:sp>
      <p:sp>
        <p:nvSpPr>
          <p:cNvPr id="10" name="TextBox 9">
            <a:extLst>
              <a:ext uri="{FF2B5EF4-FFF2-40B4-BE49-F238E27FC236}">
                <a16:creationId xmlns:a16="http://schemas.microsoft.com/office/drawing/2014/main" id="{1FA22784-84E8-4DD8-B119-A23008DCD69E}"/>
              </a:ext>
            </a:extLst>
          </p:cNvPr>
          <p:cNvSpPr txBox="1"/>
          <p:nvPr/>
        </p:nvSpPr>
        <p:spPr>
          <a:xfrm>
            <a:off x="5094514" y="751979"/>
            <a:ext cx="2002972" cy="276999"/>
          </a:xfrm>
          <a:prstGeom prst="rect">
            <a:avLst/>
          </a:prstGeom>
          <a:noFill/>
        </p:spPr>
        <p:txBody>
          <a:bodyPr wrap="square" rtlCol="0">
            <a:spAutoFit/>
          </a:bodyPr>
          <a:lstStyle/>
          <a:p>
            <a:pPr algn="ctr"/>
            <a:r>
              <a:rPr lang="en-US" sz="1200" spc="100">
                <a:solidFill>
                  <a:schemeClr val="accent1"/>
                </a:solidFill>
                <a:latin typeface="Poppins" panose="00000500000000000000" pitchFamily="2" charset="0"/>
                <a:cs typeface="Poppins" panose="00000500000000000000" pitchFamily="2" charset="0"/>
              </a:rPr>
              <a:t>The Portfolios</a:t>
            </a:r>
            <a:endParaRPr lang="id-ID" sz="1200" spc="100">
              <a:solidFill>
                <a:schemeClr val="accent1"/>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47A42EFC-5C10-4F3C-9A82-3546A298E609}"/>
              </a:ext>
            </a:extLst>
          </p:cNvPr>
          <p:cNvSpPr txBox="1"/>
          <p:nvPr/>
        </p:nvSpPr>
        <p:spPr>
          <a:xfrm>
            <a:off x="2324101" y="5262265"/>
            <a:ext cx="1183375" cy="276999"/>
          </a:xfrm>
          <a:prstGeom prst="rect">
            <a:avLst/>
          </a:prstGeom>
          <a:noFill/>
        </p:spPr>
        <p:txBody>
          <a:bodyPr wrap="square" rtlCol="0">
            <a:spAutoFit/>
          </a:bodyPr>
          <a:lstStyle/>
          <a:p>
            <a:pPr algn="r"/>
            <a:r>
              <a:rPr lang="en-US" sz="1200">
                <a:latin typeface="Poppins SemiBold" panose="00000700000000000000" pitchFamily="2" charset="0"/>
                <a:cs typeface="Poppins SemiBold" panose="00000700000000000000" pitchFamily="2" charset="0"/>
              </a:rPr>
              <a:t>1</a:t>
            </a:r>
            <a:r>
              <a:rPr lang="en-US" sz="1200" baseline="30000">
                <a:latin typeface="Poppins SemiBold" panose="00000700000000000000" pitchFamily="2" charset="0"/>
                <a:cs typeface="Poppins SemiBold" panose="00000700000000000000" pitchFamily="2" charset="0"/>
              </a:rPr>
              <a:t>st</a:t>
            </a:r>
            <a:r>
              <a:rPr lang="en-US" sz="1200">
                <a:latin typeface="Poppins SemiBold" panose="00000700000000000000" pitchFamily="2" charset="0"/>
                <a:cs typeface="Poppins SemiBold" panose="00000700000000000000" pitchFamily="2" charset="0"/>
              </a:rPr>
              <a:t> Image </a:t>
            </a:r>
            <a:endParaRPr lang="id-ID" sz="1200">
              <a:latin typeface="Poppins SemiBold" panose="00000700000000000000" pitchFamily="2" charset="0"/>
              <a:cs typeface="Poppins SemiBold" panose="00000700000000000000" pitchFamily="2" charset="0"/>
            </a:endParaRPr>
          </a:p>
        </p:txBody>
      </p:sp>
      <p:sp>
        <p:nvSpPr>
          <p:cNvPr id="20" name="TextBox 19">
            <a:extLst>
              <a:ext uri="{FF2B5EF4-FFF2-40B4-BE49-F238E27FC236}">
                <a16:creationId xmlns:a16="http://schemas.microsoft.com/office/drawing/2014/main" id="{7E25208D-CF4C-4C47-AF18-23B7024A9ABC}"/>
              </a:ext>
            </a:extLst>
          </p:cNvPr>
          <p:cNvSpPr txBox="1"/>
          <p:nvPr/>
        </p:nvSpPr>
        <p:spPr>
          <a:xfrm>
            <a:off x="1105470" y="5539264"/>
            <a:ext cx="2402006" cy="566758"/>
          </a:xfrm>
          <a:prstGeom prst="rect">
            <a:avLst/>
          </a:prstGeom>
          <a:noFill/>
        </p:spPr>
        <p:txBody>
          <a:bodyPr wrap="square" rtlCol="0">
            <a:spAutoFit/>
          </a:bodyPr>
          <a:lstStyle/>
          <a:p>
            <a:pPr algn="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sp>
        <p:nvSpPr>
          <p:cNvPr id="21" name="TextBox 20">
            <a:extLst>
              <a:ext uri="{FF2B5EF4-FFF2-40B4-BE49-F238E27FC236}">
                <a16:creationId xmlns:a16="http://schemas.microsoft.com/office/drawing/2014/main" id="{4D789020-4E47-4A59-9A62-1867A671A80A}"/>
              </a:ext>
            </a:extLst>
          </p:cNvPr>
          <p:cNvSpPr txBox="1"/>
          <p:nvPr/>
        </p:nvSpPr>
        <p:spPr>
          <a:xfrm>
            <a:off x="5504314" y="5262265"/>
            <a:ext cx="1183375" cy="276999"/>
          </a:xfrm>
          <a:prstGeom prst="rect">
            <a:avLst/>
          </a:prstGeom>
          <a:noFill/>
        </p:spPr>
        <p:txBody>
          <a:bodyPr wrap="square" rtlCol="0">
            <a:spAutoFit/>
          </a:bodyPr>
          <a:lstStyle/>
          <a:p>
            <a:pPr algn="ctr"/>
            <a:r>
              <a:rPr lang="en-US" sz="1200">
                <a:latin typeface="Poppins SemiBold" panose="00000700000000000000" pitchFamily="2" charset="0"/>
                <a:cs typeface="Poppins SemiBold" panose="00000700000000000000" pitchFamily="2" charset="0"/>
              </a:rPr>
              <a:t>2</a:t>
            </a:r>
            <a:r>
              <a:rPr lang="en-US" sz="1200" baseline="30000">
                <a:latin typeface="Poppins SemiBold" panose="00000700000000000000" pitchFamily="2" charset="0"/>
                <a:cs typeface="Poppins SemiBold" panose="00000700000000000000" pitchFamily="2" charset="0"/>
              </a:rPr>
              <a:t>nd</a:t>
            </a:r>
            <a:r>
              <a:rPr lang="en-US" sz="1200">
                <a:latin typeface="Poppins SemiBold" panose="00000700000000000000" pitchFamily="2" charset="0"/>
                <a:cs typeface="Poppins SemiBold" panose="00000700000000000000" pitchFamily="2" charset="0"/>
              </a:rPr>
              <a:t> Image</a:t>
            </a:r>
            <a:endParaRPr lang="id-ID" sz="1200">
              <a:latin typeface="Poppins SemiBold" panose="00000700000000000000" pitchFamily="2" charset="0"/>
              <a:cs typeface="Poppins SemiBold" panose="00000700000000000000" pitchFamily="2" charset="0"/>
            </a:endParaRPr>
          </a:p>
        </p:txBody>
      </p:sp>
      <p:sp>
        <p:nvSpPr>
          <p:cNvPr id="22" name="TextBox 21">
            <a:extLst>
              <a:ext uri="{FF2B5EF4-FFF2-40B4-BE49-F238E27FC236}">
                <a16:creationId xmlns:a16="http://schemas.microsoft.com/office/drawing/2014/main" id="{62E4E1BD-2039-4080-85BA-3C9D3188385A}"/>
              </a:ext>
            </a:extLst>
          </p:cNvPr>
          <p:cNvSpPr txBox="1"/>
          <p:nvPr/>
        </p:nvSpPr>
        <p:spPr>
          <a:xfrm>
            <a:off x="4894998" y="5539264"/>
            <a:ext cx="2402006" cy="566758"/>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sp>
        <p:nvSpPr>
          <p:cNvPr id="24" name="TextBox 23">
            <a:extLst>
              <a:ext uri="{FF2B5EF4-FFF2-40B4-BE49-F238E27FC236}">
                <a16:creationId xmlns:a16="http://schemas.microsoft.com/office/drawing/2014/main" id="{5D836864-B3A8-4617-A460-3731C632479F}"/>
              </a:ext>
            </a:extLst>
          </p:cNvPr>
          <p:cNvSpPr txBox="1"/>
          <p:nvPr/>
        </p:nvSpPr>
        <p:spPr>
          <a:xfrm>
            <a:off x="8666897" y="5262265"/>
            <a:ext cx="1183375" cy="276999"/>
          </a:xfrm>
          <a:prstGeom prst="rect">
            <a:avLst/>
          </a:prstGeom>
          <a:noFill/>
        </p:spPr>
        <p:txBody>
          <a:bodyPr wrap="square" rtlCol="0">
            <a:spAutoFit/>
          </a:bodyPr>
          <a:lstStyle/>
          <a:p>
            <a:r>
              <a:rPr lang="en-US" sz="1200">
                <a:latin typeface="Poppins SemiBold" panose="00000700000000000000" pitchFamily="2" charset="0"/>
                <a:cs typeface="Poppins SemiBold" panose="00000700000000000000" pitchFamily="2" charset="0"/>
              </a:rPr>
              <a:t>3</a:t>
            </a:r>
            <a:r>
              <a:rPr lang="en-US" sz="1200" baseline="30000">
                <a:latin typeface="Poppins SemiBold" panose="00000700000000000000" pitchFamily="2" charset="0"/>
                <a:cs typeface="Poppins SemiBold" panose="00000700000000000000" pitchFamily="2" charset="0"/>
              </a:rPr>
              <a:t>rd</a:t>
            </a:r>
            <a:r>
              <a:rPr lang="en-US" sz="1200">
                <a:latin typeface="Poppins SemiBold" panose="00000700000000000000" pitchFamily="2" charset="0"/>
                <a:cs typeface="Poppins SemiBold" panose="00000700000000000000" pitchFamily="2" charset="0"/>
              </a:rPr>
              <a:t> Image</a:t>
            </a:r>
            <a:endParaRPr lang="id-ID" sz="1200">
              <a:latin typeface="Poppins SemiBold" panose="00000700000000000000" pitchFamily="2" charset="0"/>
              <a:cs typeface="Poppins SemiBold" panose="00000700000000000000" pitchFamily="2" charset="0"/>
            </a:endParaRPr>
          </a:p>
        </p:txBody>
      </p:sp>
      <p:sp>
        <p:nvSpPr>
          <p:cNvPr id="25" name="TextBox 24">
            <a:extLst>
              <a:ext uri="{FF2B5EF4-FFF2-40B4-BE49-F238E27FC236}">
                <a16:creationId xmlns:a16="http://schemas.microsoft.com/office/drawing/2014/main" id="{21159750-D6DC-4C3A-BAF7-FC022CA93407}"/>
              </a:ext>
            </a:extLst>
          </p:cNvPr>
          <p:cNvSpPr txBox="1"/>
          <p:nvPr/>
        </p:nvSpPr>
        <p:spPr>
          <a:xfrm>
            <a:off x="8666897" y="5539264"/>
            <a:ext cx="2402006" cy="566758"/>
          </a:xfrm>
          <a:prstGeom prst="rect">
            <a:avLst/>
          </a:prstGeom>
          <a:noFill/>
        </p:spPr>
        <p:txBody>
          <a:bodyPr wrap="square" rtlCol="0">
            <a:spAutoFit/>
          </a:bodyPr>
          <a:lstStyle/>
          <a:p>
            <a:pP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pic>
        <p:nvPicPr>
          <p:cNvPr id="34" name="Picture Placeholder 33">
            <a:extLst>
              <a:ext uri="{FF2B5EF4-FFF2-40B4-BE49-F238E27FC236}">
                <a16:creationId xmlns:a16="http://schemas.microsoft.com/office/drawing/2014/main" id="{D03F53A0-9F6D-4D62-9ED8-D924811A2ED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6014" r="6014"/>
          <a:stretch>
            <a:fillRect/>
          </a:stretch>
        </p:blipFill>
        <p:spPr/>
      </p:pic>
      <p:pic>
        <p:nvPicPr>
          <p:cNvPr id="51" name="Picture Placeholder 50">
            <a:extLst>
              <a:ext uri="{FF2B5EF4-FFF2-40B4-BE49-F238E27FC236}">
                <a16:creationId xmlns:a16="http://schemas.microsoft.com/office/drawing/2014/main" id="{C4820D8E-567F-4C27-8EDD-94C718F066B2}"/>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24751" b="24751"/>
          <a:stretch>
            <a:fillRect/>
          </a:stretch>
        </p:blipFill>
        <p:spPr/>
      </p:pic>
      <p:pic>
        <p:nvPicPr>
          <p:cNvPr id="43" name="Picture Placeholder 35">
            <a:extLst>
              <a:ext uri="{FF2B5EF4-FFF2-40B4-BE49-F238E27FC236}">
                <a16:creationId xmlns:a16="http://schemas.microsoft.com/office/drawing/2014/main" id="{2158CC68-8771-4BC2-B5B3-9D7E97C12800}"/>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24740" b="24740"/>
          <a:stretch>
            <a:fillRect/>
          </a:stretch>
        </p:blipFill>
        <p:spPr>
          <a:xfrm>
            <a:off x="8685213" y="2420938"/>
            <a:ext cx="3506787" cy="2657475"/>
          </a:xfrm>
        </p:spPr>
      </p:pic>
    </p:spTree>
    <p:extLst>
      <p:ext uri="{BB962C8B-B14F-4D97-AF65-F5344CB8AC3E}">
        <p14:creationId xmlns:p14="http://schemas.microsoft.com/office/powerpoint/2010/main" val="3645944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200097C-B542-4010-8343-D77FF2AD69C9}"/>
              </a:ext>
            </a:extLst>
          </p:cNvPr>
          <p:cNvSpPr txBox="1"/>
          <p:nvPr/>
        </p:nvSpPr>
        <p:spPr>
          <a:xfrm>
            <a:off x="6387548" y="735496"/>
            <a:ext cx="5062330" cy="646331"/>
          </a:xfrm>
          <a:prstGeom prst="rect">
            <a:avLst/>
          </a:prstGeom>
          <a:noFill/>
        </p:spPr>
        <p:txBody>
          <a:bodyPr wrap="square" rtlCol="0" anchor="t">
            <a:spAutoFit/>
          </a:bodyPr>
          <a:lstStyle/>
          <a:p>
            <a:r>
              <a:rPr lang="en-US" sz="3600">
                <a:latin typeface="Raleway" panose="020B0503030101060003" pitchFamily="34" charset="0"/>
              </a:rPr>
              <a:t>Our Collaborations</a:t>
            </a:r>
            <a:endParaRPr lang="id-ID" sz="3600">
              <a:latin typeface="Raleway" panose="020B0503030101060003" pitchFamily="34" charset="0"/>
            </a:endParaRPr>
          </a:p>
        </p:txBody>
      </p:sp>
      <p:sp>
        <p:nvSpPr>
          <p:cNvPr id="9" name="TextBox 8">
            <a:extLst>
              <a:ext uri="{FF2B5EF4-FFF2-40B4-BE49-F238E27FC236}">
                <a16:creationId xmlns:a16="http://schemas.microsoft.com/office/drawing/2014/main" id="{E604004D-8A76-4E28-8D9D-3271F10C1DCA}"/>
              </a:ext>
            </a:extLst>
          </p:cNvPr>
          <p:cNvSpPr txBox="1"/>
          <p:nvPr/>
        </p:nvSpPr>
        <p:spPr>
          <a:xfrm>
            <a:off x="6414052" y="1695144"/>
            <a:ext cx="5062330" cy="1074590"/>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 Donec a quam hendrerit, dapibus neque ut, sagittis est morbi vestibulum arcu et magna varius, vitae elementum lopomos niolk kolorem.</a:t>
            </a:r>
          </a:p>
        </p:txBody>
      </p:sp>
      <p:cxnSp>
        <p:nvCxnSpPr>
          <p:cNvPr id="10" name="Straight Connector 9">
            <a:extLst>
              <a:ext uri="{FF2B5EF4-FFF2-40B4-BE49-F238E27FC236}">
                <a16:creationId xmlns:a16="http://schemas.microsoft.com/office/drawing/2014/main" id="{B85DE7ED-FC61-4E3A-A43D-3BC1FBBC83AC}"/>
              </a:ext>
            </a:extLst>
          </p:cNvPr>
          <p:cNvCxnSpPr>
            <a:cxnSpLocks/>
          </p:cNvCxnSpPr>
          <p:nvPr/>
        </p:nvCxnSpPr>
        <p:spPr>
          <a:xfrm>
            <a:off x="6494527" y="1549398"/>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pic>
        <p:nvPicPr>
          <p:cNvPr id="15" name="Picture Placeholder 14">
            <a:extLst>
              <a:ext uri="{FF2B5EF4-FFF2-40B4-BE49-F238E27FC236}">
                <a16:creationId xmlns:a16="http://schemas.microsoft.com/office/drawing/2014/main" id="{04706A04-DA5E-409F-993A-77ABA1308E94}"/>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rcRect l="18680" r="18680"/>
          <a:stretch>
            <a:fillRect/>
          </a:stretch>
        </p:blipFill>
        <p:spPr/>
      </p:pic>
      <p:pic>
        <p:nvPicPr>
          <p:cNvPr id="23" name="Picture Placeholder 22">
            <a:extLst>
              <a:ext uri="{FF2B5EF4-FFF2-40B4-BE49-F238E27FC236}">
                <a16:creationId xmlns:a16="http://schemas.microsoft.com/office/drawing/2014/main" id="{DCA8B86D-8ACB-445A-87BC-0B36B74C6C65}"/>
              </a:ext>
            </a:extLst>
          </p:cNvPr>
          <p:cNvPicPr>
            <a:picLocks noGrp="1" noChangeAspect="1"/>
          </p:cNvPicPr>
          <p:nvPr>
            <p:ph type="pic" sz="quarter" idx="11"/>
          </p:nvPr>
        </p:nvPicPr>
        <p:blipFill>
          <a:blip r:embed="rId4">
            <a:extLst>
              <a:ext uri="{BEBA8EAE-BF5A-486C-A8C5-ECC9F3942E4B}">
                <a14:imgProps xmlns:a14="http://schemas.microsoft.com/office/drawing/2010/main">
                  <a14:imgLayer r:embed="rId5">
                    <a14:imgEffect>
                      <a14:colorTemperature colorTemp="7200"/>
                    </a14:imgEffect>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t="1071" b="1071"/>
          <a:stretch>
            <a:fillRect/>
          </a:stretch>
        </p:blipFill>
        <p:spPr/>
      </p:pic>
    </p:spTree>
    <p:extLst>
      <p:ext uri="{BB962C8B-B14F-4D97-AF65-F5344CB8AC3E}">
        <p14:creationId xmlns:p14="http://schemas.microsoft.com/office/powerpoint/2010/main" val="41314851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C39C0B-E18C-491F-ACE9-A6593D8F984A}"/>
              </a:ext>
            </a:extLst>
          </p:cNvPr>
          <p:cNvSpPr txBox="1"/>
          <p:nvPr/>
        </p:nvSpPr>
        <p:spPr>
          <a:xfrm>
            <a:off x="1851129" y="3007122"/>
            <a:ext cx="1183375" cy="276999"/>
          </a:xfrm>
          <a:prstGeom prst="rect">
            <a:avLst/>
          </a:prstGeom>
          <a:noFill/>
        </p:spPr>
        <p:txBody>
          <a:bodyPr wrap="square" rtlCol="0">
            <a:spAutoFit/>
          </a:bodyPr>
          <a:lstStyle/>
          <a:p>
            <a:pPr algn="ctr"/>
            <a:r>
              <a:rPr lang="en-US" sz="1200">
                <a:latin typeface="Poppins SemiBold" panose="00000700000000000000" pitchFamily="2" charset="0"/>
                <a:cs typeface="Poppins SemiBold" panose="00000700000000000000" pitchFamily="2" charset="0"/>
              </a:rPr>
              <a:t>2001 - 2004</a:t>
            </a:r>
            <a:endParaRPr lang="id-ID" sz="1200">
              <a:latin typeface="Poppins SemiBold" panose="00000700000000000000" pitchFamily="2" charset="0"/>
              <a:cs typeface="Poppins SemiBold" panose="00000700000000000000" pitchFamily="2" charset="0"/>
            </a:endParaRPr>
          </a:p>
        </p:txBody>
      </p:sp>
      <p:sp>
        <p:nvSpPr>
          <p:cNvPr id="12" name="TextBox 11">
            <a:extLst>
              <a:ext uri="{FF2B5EF4-FFF2-40B4-BE49-F238E27FC236}">
                <a16:creationId xmlns:a16="http://schemas.microsoft.com/office/drawing/2014/main" id="{156E7F4E-539F-4EE5-BDE4-ACF46CC7BC65}"/>
              </a:ext>
            </a:extLst>
          </p:cNvPr>
          <p:cNvSpPr txBox="1"/>
          <p:nvPr/>
        </p:nvSpPr>
        <p:spPr>
          <a:xfrm>
            <a:off x="1241813" y="3284121"/>
            <a:ext cx="2402006" cy="566758"/>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sp>
        <p:nvSpPr>
          <p:cNvPr id="13" name="TextBox 12">
            <a:extLst>
              <a:ext uri="{FF2B5EF4-FFF2-40B4-BE49-F238E27FC236}">
                <a16:creationId xmlns:a16="http://schemas.microsoft.com/office/drawing/2014/main" id="{6AC0FFFC-1709-45F3-B47E-3A0D146F0663}"/>
              </a:ext>
            </a:extLst>
          </p:cNvPr>
          <p:cNvSpPr txBox="1"/>
          <p:nvPr/>
        </p:nvSpPr>
        <p:spPr>
          <a:xfrm>
            <a:off x="5504313" y="3007122"/>
            <a:ext cx="1183375" cy="276999"/>
          </a:xfrm>
          <a:prstGeom prst="rect">
            <a:avLst/>
          </a:prstGeom>
          <a:noFill/>
        </p:spPr>
        <p:txBody>
          <a:bodyPr wrap="square" rtlCol="0">
            <a:spAutoFit/>
          </a:bodyPr>
          <a:lstStyle/>
          <a:p>
            <a:pPr algn="ctr"/>
            <a:r>
              <a:rPr lang="en-US" sz="1200">
                <a:latin typeface="Poppins SemiBold" panose="00000700000000000000" pitchFamily="2" charset="0"/>
                <a:cs typeface="Poppins SemiBold" panose="00000700000000000000" pitchFamily="2" charset="0"/>
              </a:rPr>
              <a:t>2005 - 2009</a:t>
            </a:r>
            <a:endParaRPr lang="id-ID" sz="1200">
              <a:latin typeface="Poppins SemiBold" panose="00000700000000000000" pitchFamily="2" charset="0"/>
              <a:cs typeface="Poppins SemiBold" panose="00000700000000000000" pitchFamily="2" charset="0"/>
            </a:endParaRPr>
          </a:p>
        </p:txBody>
      </p:sp>
      <p:sp>
        <p:nvSpPr>
          <p:cNvPr id="14" name="TextBox 13">
            <a:extLst>
              <a:ext uri="{FF2B5EF4-FFF2-40B4-BE49-F238E27FC236}">
                <a16:creationId xmlns:a16="http://schemas.microsoft.com/office/drawing/2014/main" id="{3552F226-C95F-4C10-864A-6DCEDE3F9756}"/>
              </a:ext>
            </a:extLst>
          </p:cNvPr>
          <p:cNvSpPr txBox="1"/>
          <p:nvPr/>
        </p:nvSpPr>
        <p:spPr>
          <a:xfrm>
            <a:off x="4894997" y="3284121"/>
            <a:ext cx="2402006" cy="566758"/>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sp>
        <p:nvSpPr>
          <p:cNvPr id="15" name="TextBox 14">
            <a:extLst>
              <a:ext uri="{FF2B5EF4-FFF2-40B4-BE49-F238E27FC236}">
                <a16:creationId xmlns:a16="http://schemas.microsoft.com/office/drawing/2014/main" id="{23B65AD9-6397-41C0-8B53-649FA3D28379}"/>
              </a:ext>
            </a:extLst>
          </p:cNvPr>
          <p:cNvSpPr txBox="1"/>
          <p:nvPr/>
        </p:nvSpPr>
        <p:spPr>
          <a:xfrm>
            <a:off x="9157497" y="3007122"/>
            <a:ext cx="1183375" cy="276999"/>
          </a:xfrm>
          <a:prstGeom prst="rect">
            <a:avLst/>
          </a:prstGeom>
          <a:noFill/>
        </p:spPr>
        <p:txBody>
          <a:bodyPr wrap="square" rtlCol="0">
            <a:spAutoFit/>
          </a:bodyPr>
          <a:lstStyle/>
          <a:p>
            <a:pPr algn="ctr"/>
            <a:r>
              <a:rPr lang="en-US" sz="1200">
                <a:latin typeface="Poppins SemiBold" panose="00000700000000000000" pitchFamily="2" charset="0"/>
                <a:cs typeface="Poppins SemiBold" panose="00000700000000000000" pitchFamily="2" charset="0"/>
              </a:rPr>
              <a:t>2010 - 2014</a:t>
            </a:r>
            <a:endParaRPr lang="id-ID" sz="1200">
              <a:latin typeface="Poppins SemiBold" panose="00000700000000000000" pitchFamily="2" charset="0"/>
              <a:cs typeface="Poppins SemiBold" panose="00000700000000000000" pitchFamily="2" charset="0"/>
            </a:endParaRPr>
          </a:p>
        </p:txBody>
      </p:sp>
      <p:sp>
        <p:nvSpPr>
          <p:cNvPr id="16" name="TextBox 15">
            <a:extLst>
              <a:ext uri="{FF2B5EF4-FFF2-40B4-BE49-F238E27FC236}">
                <a16:creationId xmlns:a16="http://schemas.microsoft.com/office/drawing/2014/main" id="{646C7A0A-347B-4016-A388-5771365B7D97}"/>
              </a:ext>
            </a:extLst>
          </p:cNvPr>
          <p:cNvSpPr txBox="1"/>
          <p:nvPr/>
        </p:nvSpPr>
        <p:spPr>
          <a:xfrm>
            <a:off x="8548181" y="3284121"/>
            <a:ext cx="2402006" cy="566758"/>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pic>
        <p:nvPicPr>
          <p:cNvPr id="26" name="Picture Placeholder 25">
            <a:extLst>
              <a:ext uri="{FF2B5EF4-FFF2-40B4-BE49-F238E27FC236}">
                <a16:creationId xmlns:a16="http://schemas.microsoft.com/office/drawing/2014/main" id="{A3714C31-3D93-470E-8985-A16E4423374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2685" b="22685"/>
          <a:stretch>
            <a:fillRect/>
          </a:stretch>
        </p:blipFill>
        <p:spPr/>
      </p:pic>
      <p:pic>
        <p:nvPicPr>
          <p:cNvPr id="28" name="Picture Placeholder 27">
            <a:extLst>
              <a:ext uri="{FF2B5EF4-FFF2-40B4-BE49-F238E27FC236}">
                <a16:creationId xmlns:a16="http://schemas.microsoft.com/office/drawing/2014/main" id="{2E82771A-0108-425A-9884-239E122BAEAE}"/>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12822" b="41652"/>
          <a:stretch/>
        </p:blipFill>
        <p:spPr>
          <a:xfrm>
            <a:off x="4594087" y="689114"/>
            <a:ext cx="3003826" cy="2050774"/>
          </a:xfrm>
        </p:spPr>
      </p:pic>
      <p:pic>
        <p:nvPicPr>
          <p:cNvPr id="46" name="Picture Placeholder 45">
            <a:extLst>
              <a:ext uri="{FF2B5EF4-FFF2-40B4-BE49-F238E27FC236}">
                <a16:creationId xmlns:a16="http://schemas.microsoft.com/office/drawing/2014/main" id="{19488D71-65D3-4B6D-A75A-09BC217CA7DD}"/>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7292" r="7292"/>
          <a:stretch>
            <a:fillRect/>
          </a:stretch>
        </p:blipFill>
        <p:spPr/>
      </p:pic>
      <p:pic>
        <p:nvPicPr>
          <p:cNvPr id="48" name="Picture Placeholder 47">
            <a:extLst>
              <a:ext uri="{FF2B5EF4-FFF2-40B4-BE49-F238E27FC236}">
                <a16:creationId xmlns:a16="http://schemas.microsoft.com/office/drawing/2014/main" id="{FF3796E6-633C-46E3-949D-2903E4AC234B}"/>
              </a:ext>
            </a:extLst>
          </p:cNvPr>
          <p:cNvPicPr>
            <a:picLocks noGrp="1" noChangeAspect="1"/>
          </p:cNvPicPr>
          <p:nvPr>
            <p:ph type="pic" sz="quarter" idx="13"/>
          </p:nvPr>
        </p:nvPicPr>
        <p:blipFill rotWithShape="1">
          <a:blip r:embed="rId5" cstate="print">
            <a:extLst>
              <a:ext uri="{28A0092B-C50C-407E-A947-70E740481C1C}">
                <a14:useLocalDpi xmlns:a14="http://schemas.microsoft.com/office/drawing/2010/main" val="0"/>
              </a:ext>
            </a:extLst>
          </a:blip>
          <a:srcRect l="13839" r="13839" b="12198"/>
          <a:stretch/>
        </p:blipFill>
        <p:spPr>
          <a:xfrm>
            <a:off x="940903" y="4118112"/>
            <a:ext cx="3003826" cy="2050774"/>
          </a:xfrm>
        </p:spPr>
      </p:pic>
      <p:pic>
        <p:nvPicPr>
          <p:cNvPr id="59" name="Picture Placeholder 58">
            <a:extLst>
              <a:ext uri="{FF2B5EF4-FFF2-40B4-BE49-F238E27FC236}">
                <a16:creationId xmlns:a16="http://schemas.microsoft.com/office/drawing/2014/main" id="{8F2EF3E8-B41B-4FE7-AA9A-793EF7171173}"/>
              </a:ext>
            </a:extLst>
          </p:cNvPr>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t="27226" b="27226"/>
          <a:stretch>
            <a:fillRect/>
          </a:stretch>
        </p:blipFill>
        <p:spPr/>
      </p:pic>
      <p:pic>
        <p:nvPicPr>
          <p:cNvPr id="57" name="Picture Placeholder 56">
            <a:extLst>
              <a:ext uri="{FF2B5EF4-FFF2-40B4-BE49-F238E27FC236}">
                <a16:creationId xmlns:a16="http://schemas.microsoft.com/office/drawing/2014/main" id="{7F8C823E-E056-4036-BA59-5B43058AE90C}"/>
              </a:ext>
            </a:extLst>
          </p:cNvPr>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295" r="295"/>
          <a:stretch>
            <a:fillRect/>
          </a:stretch>
        </p:blipFill>
        <p:spPr/>
      </p:pic>
    </p:spTree>
    <p:extLst>
      <p:ext uri="{BB962C8B-B14F-4D97-AF65-F5344CB8AC3E}">
        <p14:creationId xmlns:p14="http://schemas.microsoft.com/office/powerpoint/2010/main" val="566369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962F3D7-7E99-46C9-A5AF-017E30820E89}"/>
              </a:ext>
            </a:extLst>
          </p:cNvPr>
          <p:cNvSpPr txBox="1"/>
          <p:nvPr/>
        </p:nvSpPr>
        <p:spPr>
          <a:xfrm>
            <a:off x="1010206" y="839538"/>
            <a:ext cx="5450556" cy="1200329"/>
          </a:xfrm>
          <a:prstGeom prst="rect">
            <a:avLst/>
          </a:prstGeom>
          <a:noFill/>
        </p:spPr>
        <p:txBody>
          <a:bodyPr wrap="square" rtlCol="0" anchor="t">
            <a:spAutoFit/>
          </a:bodyPr>
          <a:lstStyle/>
          <a:p>
            <a:r>
              <a:rPr lang="en-US" sz="3600">
                <a:latin typeface="Raleway" panose="020B0503030101060003" pitchFamily="34" charset="0"/>
              </a:rPr>
              <a:t>Our Best Portfolios </a:t>
            </a:r>
          </a:p>
          <a:p>
            <a:r>
              <a:rPr lang="en-US" sz="3600">
                <a:latin typeface="Raleway" panose="020B0503030101060003" pitchFamily="34" charset="0"/>
              </a:rPr>
              <a:t>This Month</a:t>
            </a:r>
            <a:endParaRPr lang="id-ID" sz="3600">
              <a:latin typeface="Raleway" panose="020B0503030101060003" pitchFamily="34" charset="0"/>
            </a:endParaRPr>
          </a:p>
        </p:txBody>
      </p:sp>
      <p:cxnSp>
        <p:nvCxnSpPr>
          <p:cNvPr id="15" name="Straight Connector 14">
            <a:extLst>
              <a:ext uri="{FF2B5EF4-FFF2-40B4-BE49-F238E27FC236}">
                <a16:creationId xmlns:a16="http://schemas.microsoft.com/office/drawing/2014/main" id="{C561781C-49E9-4321-B4BC-F7E061004041}"/>
              </a:ext>
            </a:extLst>
          </p:cNvPr>
          <p:cNvCxnSpPr>
            <a:cxnSpLocks/>
          </p:cNvCxnSpPr>
          <p:nvPr/>
        </p:nvCxnSpPr>
        <p:spPr>
          <a:xfrm>
            <a:off x="1170129" y="2424813"/>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756426-030E-455E-87F9-6D42D7D8B703}"/>
              </a:ext>
            </a:extLst>
          </p:cNvPr>
          <p:cNvSpPr txBox="1"/>
          <p:nvPr/>
        </p:nvSpPr>
        <p:spPr>
          <a:xfrm>
            <a:off x="1068530" y="2657711"/>
            <a:ext cx="5392232" cy="1335687"/>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rPr>
              <a:t>Lorem ipsum dolor sit amet, consectetur adipiscing elit. Duis cursus, metus et eleifend porta, lacus velit accumsan risus, in scelerisque lorem turpis vel augue. Sed suscipit nisl non diam vehicula pellentesque. Donec a quam hendrerit, dapibus neque ut, sagittis est morbi vestibulum arcu et magna varius, vitae elementum lopomos niolk kolorem mino sagittis. Sed suscipit nisl non diam vehicula pellentesque. Donec a quam hendrerit soleram desu.</a:t>
            </a:r>
          </a:p>
        </p:txBody>
      </p:sp>
      <p:sp>
        <p:nvSpPr>
          <p:cNvPr id="27" name="TextBox 26">
            <a:extLst>
              <a:ext uri="{FF2B5EF4-FFF2-40B4-BE49-F238E27FC236}">
                <a16:creationId xmlns:a16="http://schemas.microsoft.com/office/drawing/2014/main" id="{C99AE77F-DCE3-49DA-9B80-4EF0E843A9B0}"/>
              </a:ext>
            </a:extLst>
          </p:cNvPr>
          <p:cNvSpPr txBox="1"/>
          <p:nvPr/>
        </p:nvSpPr>
        <p:spPr>
          <a:xfrm>
            <a:off x="1276321" y="5741463"/>
            <a:ext cx="867545" cy="276999"/>
          </a:xfrm>
          <a:prstGeom prst="rect">
            <a:avLst/>
          </a:prstGeom>
          <a:noFill/>
        </p:spPr>
        <p:txBody>
          <a:bodyPr wrap="non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Moonsta</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sp>
        <p:nvSpPr>
          <p:cNvPr id="28" name="TextBox 27">
            <a:extLst>
              <a:ext uri="{FF2B5EF4-FFF2-40B4-BE49-F238E27FC236}">
                <a16:creationId xmlns:a16="http://schemas.microsoft.com/office/drawing/2014/main" id="{DD851BA5-9318-449F-B858-89ABBF2BDE01}"/>
              </a:ext>
            </a:extLst>
          </p:cNvPr>
          <p:cNvSpPr txBox="1"/>
          <p:nvPr/>
        </p:nvSpPr>
        <p:spPr>
          <a:xfrm>
            <a:off x="3366576" y="5741463"/>
            <a:ext cx="803425" cy="276999"/>
          </a:xfrm>
          <a:prstGeom prst="rect">
            <a:avLst/>
          </a:prstGeom>
          <a:noFill/>
        </p:spPr>
        <p:txBody>
          <a:bodyPr wrap="non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Loobsta</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sp>
        <p:nvSpPr>
          <p:cNvPr id="29" name="TextBox 28">
            <a:extLst>
              <a:ext uri="{FF2B5EF4-FFF2-40B4-BE49-F238E27FC236}">
                <a16:creationId xmlns:a16="http://schemas.microsoft.com/office/drawing/2014/main" id="{80A3F9AA-F548-4CEF-A35B-60D3C369E762}"/>
              </a:ext>
            </a:extLst>
          </p:cNvPr>
          <p:cNvSpPr txBox="1"/>
          <p:nvPr/>
        </p:nvSpPr>
        <p:spPr>
          <a:xfrm>
            <a:off x="5415149" y="5741463"/>
            <a:ext cx="822661" cy="276999"/>
          </a:xfrm>
          <a:prstGeom prst="rect">
            <a:avLst/>
          </a:prstGeom>
          <a:noFill/>
        </p:spPr>
        <p:txBody>
          <a:bodyPr wrap="non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Soonsta</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pic>
        <p:nvPicPr>
          <p:cNvPr id="42" name="Picture Placeholder 41">
            <a:extLst>
              <a:ext uri="{FF2B5EF4-FFF2-40B4-BE49-F238E27FC236}">
                <a16:creationId xmlns:a16="http://schemas.microsoft.com/office/drawing/2014/main" id="{9E2E8D89-779A-4565-8B33-BD7300EF2E17}"/>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61" b="61"/>
          <a:stretch>
            <a:fillRect/>
          </a:stretch>
        </p:blipFill>
        <p:spPr/>
      </p:pic>
      <p:pic>
        <p:nvPicPr>
          <p:cNvPr id="44" name="Picture Placeholder 43">
            <a:extLst>
              <a:ext uri="{FF2B5EF4-FFF2-40B4-BE49-F238E27FC236}">
                <a16:creationId xmlns:a16="http://schemas.microsoft.com/office/drawing/2014/main" id="{BC1D1763-9156-4107-8B16-4CDE492F93A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667" r="16667"/>
          <a:stretch>
            <a:fillRect/>
          </a:stretch>
        </p:blipFill>
        <p:spPr/>
      </p:pic>
      <p:pic>
        <p:nvPicPr>
          <p:cNvPr id="50" name="Picture Placeholder 49">
            <a:extLst>
              <a:ext uri="{FF2B5EF4-FFF2-40B4-BE49-F238E27FC236}">
                <a16:creationId xmlns:a16="http://schemas.microsoft.com/office/drawing/2014/main" id="{E99A2EDD-15AF-4483-9C42-E349956C1328}"/>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16626" r="16626"/>
          <a:stretch>
            <a:fillRect/>
          </a:stretch>
        </p:blipFill>
        <p:spPr/>
      </p:pic>
      <p:pic>
        <p:nvPicPr>
          <p:cNvPr id="76" name="Picture Placeholder 75">
            <a:extLst>
              <a:ext uri="{FF2B5EF4-FFF2-40B4-BE49-F238E27FC236}">
                <a16:creationId xmlns:a16="http://schemas.microsoft.com/office/drawing/2014/main" id="{721753EB-6A9D-4AB7-91F4-FAF84B3516AD}"/>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9467" r="19467"/>
          <a:stretch>
            <a:fillRect/>
          </a:stretch>
        </p:blipFill>
        <p:spPr/>
      </p:pic>
    </p:spTree>
    <p:extLst>
      <p:ext uri="{BB962C8B-B14F-4D97-AF65-F5344CB8AC3E}">
        <p14:creationId xmlns:p14="http://schemas.microsoft.com/office/powerpoint/2010/main" val="4236968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F95731-B35C-411C-AF51-552944C193EB}"/>
              </a:ext>
            </a:extLst>
          </p:cNvPr>
          <p:cNvSpPr txBox="1"/>
          <p:nvPr/>
        </p:nvSpPr>
        <p:spPr>
          <a:xfrm>
            <a:off x="913151" y="1024899"/>
            <a:ext cx="4897398" cy="646331"/>
          </a:xfrm>
          <a:prstGeom prst="rect">
            <a:avLst/>
          </a:prstGeom>
          <a:noFill/>
        </p:spPr>
        <p:txBody>
          <a:bodyPr wrap="square" rtlCol="0" anchor="t">
            <a:spAutoFit/>
          </a:bodyPr>
          <a:lstStyle/>
          <a:p>
            <a:r>
              <a:rPr lang="en-US" sz="3600">
                <a:latin typeface="Raleway" panose="020B0503030101060003" pitchFamily="34" charset="0"/>
              </a:rPr>
              <a:t>Awesome Projects</a:t>
            </a:r>
            <a:endParaRPr lang="id-ID" sz="3600">
              <a:latin typeface="Raleway" panose="020B0503030101060003" pitchFamily="34" charset="0"/>
            </a:endParaRPr>
          </a:p>
        </p:txBody>
      </p:sp>
      <p:sp>
        <p:nvSpPr>
          <p:cNvPr id="7" name="TextBox 6">
            <a:extLst>
              <a:ext uri="{FF2B5EF4-FFF2-40B4-BE49-F238E27FC236}">
                <a16:creationId xmlns:a16="http://schemas.microsoft.com/office/drawing/2014/main" id="{90739611-5681-4DB8-AB63-6330A8BFF08C}"/>
              </a:ext>
            </a:extLst>
          </p:cNvPr>
          <p:cNvSpPr txBox="1"/>
          <p:nvPr/>
        </p:nvSpPr>
        <p:spPr>
          <a:xfrm>
            <a:off x="6468855" y="5020522"/>
            <a:ext cx="4809994" cy="1074590"/>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 Donec a quam hendrerit, dapibus neque ut, sagittis est morbi vestibulum arcu et, vitae elementum lopomos niolk kolorem.</a:t>
            </a:r>
          </a:p>
        </p:txBody>
      </p:sp>
      <p:sp>
        <p:nvSpPr>
          <p:cNvPr id="16" name="TextBox 15">
            <a:extLst>
              <a:ext uri="{FF2B5EF4-FFF2-40B4-BE49-F238E27FC236}">
                <a16:creationId xmlns:a16="http://schemas.microsoft.com/office/drawing/2014/main" id="{9C112C77-A611-409D-86A7-9EF748FA0FAD}"/>
              </a:ext>
            </a:extLst>
          </p:cNvPr>
          <p:cNvSpPr txBox="1"/>
          <p:nvPr/>
        </p:nvSpPr>
        <p:spPr>
          <a:xfrm>
            <a:off x="945180" y="837839"/>
            <a:ext cx="2002972" cy="276999"/>
          </a:xfrm>
          <a:prstGeom prst="rect">
            <a:avLst/>
          </a:prstGeom>
          <a:noFill/>
        </p:spPr>
        <p:txBody>
          <a:bodyPr wrap="square" rtlCol="0">
            <a:spAutoFit/>
          </a:bodyPr>
          <a:lstStyle/>
          <a:p>
            <a:r>
              <a:rPr lang="en-US" sz="1200" spc="100">
                <a:solidFill>
                  <a:schemeClr val="accent1"/>
                </a:solidFill>
                <a:latin typeface="Poppins" panose="00000500000000000000" pitchFamily="2" charset="0"/>
                <a:cs typeface="Poppins" panose="00000500000000000000" pitchFamily="2" charset="0"/>
              </a:rPr>
              <a:t>The Portfolios</a:t>
            </a:r>
            <a:endParaRPr lang="id-ID" sz="1200" spc="100">
              <a:solidFill>
                <a:schemeClr val="accent1"/>
              </a:solidFill>
              <a:latin typeface="Poppins" panose="00000500000000000000" pitchFamily="2" charset="0"/>
              <a:cs typeface="Poppins" panose="00000500000000000000" pitchFamily="2" charset="0"/>
            </a:endParaRPr>
          </a:p>
        </p:txBody>
      </p:sp>
      <p:cxnSp>
        <p:nvCxnSpPr>
          <p:cNvPr id="18" name="Straight Connector 17">
            <a:extLst>
              <a:ext uri="{FF2B5EF4-FFF2-40B4-BE49-F238E27FC236}">
                <a16:creationId xmlns:a16="http://schemas.microsoft.com/office/drawing/2014/main" id="{9A306FF2-6746-4D6C-B151-6CBDC93F6F41}"/>
              </a:ext>
            </a:extLst>
          </p:cNvPr>
          <p:cNvCxnSpPr>
            <a:cxnSpLocks/>
          </p:cNvCxnSpPr>
          <p:nvPr/>
        </p:nvCxnSpPr>
        <p:spPr>
          <a:xfrm>
            <a:off x="1005140" y="1891914"/>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pic>
        <p:nvPicPr>
          <p:cNvPr id="19" name="Picture Placeholder 18">
            <a:extLst>
              <a:ext uri="{FF2B5EF4-FFF2-40B4-BE49-F238E27FC236}">
                <a16:creationId xmlns:a16="http://schemas.microsoft.com/office/drawing/2014/main" id="{F175D063-4EA9-4A33-BC75-1BA35E6CBB88}"/>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val="0"/>
              </a:ext>
            </a:extLst>
          </a:blip>
          <a:srcRect l="186" t="21172" b="16018"/>
          <a:stretch/>
        </p:blipFill>
        <p:spPr>
          <a:xfrm>
            <a:off x="6468855" y="837838"/>
            <a:ext cx="4809994" cy="3835497"/>
          </a:xfrm>
        </p:spPr>
      </p:pic>
      <p:pic>
        <p:nvPicPr>
          <p:cNvPr id="31" name="Picture Placeholder 30">
            <a:extLst>
              <a:ext uri="{FF2B5EF4-FFF2-40B4-BE49-F238E27FC236}">
                <a16:creationId xmlns:a16="http://schemas.microsoft.com/office/drawing/2014/main" id="{641711BB-6845-463F-B5CC-5A8D7DF22F2B}"/>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43033" r="10534" b="-91"/>
          <a:stretch/>
        </p:blipFill>
        <p:spPr>
          <a:xfrm>
            <a:off x="1005140" y="2184664"/>
            <a:ext cx="4809994" cy="3835497"/>
          </a:xfrm>
        </p:spPr>
      </p:pic>
    </p:spTree>
    <p:extLst>
      <p:ext uri="{BB962C8B-B14F-4D97-AF65-F5344CB8AC3E}">
        <p14:creationId xmlns:p14="http://schemas.microsoft.com/office/powerpoint/2010/main" val="254349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A0A25B2-5586-4E58-80FA-30D152B2A5FC}"/>
              </a:ext>
            </a:extLst>
          </p:cNvPr>
          <p:cNvSpPr txBox="1"/>
          <p:nvPr/>
        </p:nvSpPr>
        <p:spPr>
          <a:xfrm>
            <a:off x="6755463" y="1037429"/>
            <a:ext cx="4412973" cy="1200329"/>
          </a:xfrm>
          <a:prstGeom prst="rect">
            <a:avLst/>
          </a:prstGeom>
          <a:noFill/>
        </p:spPr>
        <p:txBody>
          <a:bodyPr wrap="square" rtlCol="0" anchor="t">
            <a:spAutoFit/>
          </a:bodyPr>
          <a:lstStyle/>
          <a:p>
            <a:r>
              <a:rPr lang="en-US" sz="3600">
                <a:latin typeface="Raleway" panose="020B0503030101060003" pitchFamily="34" charset="0"/>
              </a:rPr>
              <a:t>Photo Collage Mode</a:t>
            </a:r>
            <a:endParaRPr lang="id-ID" sz="3600">
              <a:latin typeface="Raleway" panose="020B0503030101060003" pitchFamily="34" charset="0"/>
            </a:endParaRPr>
          </a:p>
        </p:txBody>
      </p:sp>
      <p:cxnSp>
        <p:nvCxnSpPr>
          <p:cNvPr id="20" name="Straight Connector 19">
            <a:extLst>
              <a:ext uri="{FF2B5EF4-FFF2-40B4-BE49-F238E27FC236}">
                <a16:creationId xmlns:a16="http://schemas.microsoft.com/office/drawing/2014/main" id="{25915120-D08D-4D89-9304-43D03DEFCAE7}"/>
              </a:ext>
            </a:extLst>
          </p:cNvPr>
          <p:cNvCxnSpPr>
            <a:cxnSpLocks/>
          </p:cNvCxnSpPr>
          <p:nvPr/>
        </p:nvCxnSpPr>
        <p:spPr>
          <a:xfrm>
            <a:off x="6915386" y="2516684"/>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E9A3F20-A9EC-479F-970A-C104F5746C8F}"/>
              </a:ext>
            </a:extLst>
          </p:cNvPr>
          <p:cNvSpPr txBox="1"/>
          <p:nvPr/>
        </p:nvSpPr>
        <p:spPr>
          <a:xfrm>
            <a:off x="6802684" y="2756133"/>
            <a:ext cx="4365752" cy="1843518"/>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rPr>
              <a:t>Lorem ipsum dolor sit amet, consectetur adipiscing elit. Duis cursus, metus et eleifend porta, lacus velit accumsan risus, in scelerisque lorem turpis vel augue. Sed suscipit nisl non diam vehicula mata bantal siphoda mondo telorio mantappu desu pellentesque. Donec a quam hendrerit, dapibus neque ut, sagittis est morbi vestibulum arcu et magna varius, vitae elementum lopomos niolk kolorem mino sagittis. Sed suscipit nisl non diam vehicula pellentesque. Donec a quam hendrerit soleram desu.</a:t>
            </a:r>
          </a:p>
        </p:txBody>
      </p:sp>
      <p:sp>
        <p:nvSpPr>
          <p:cNvPr id="25" name="TextBox 24">
            <a:extLst>
              <a:ext uri="{FF2B5EF4-FFF2-40B4-BE49-F238E27FC236}">
                <a16:creationId xmlns:a16="http://schemas.microsoft.com/office/drawing/2014/main" id="{34B69DAF-CD0C-4C6C-A7A0-07985696FBDC}"/>
              </a:ext>
            </a:extLst>
          </p:cNvPr>
          <p:cNvSpPr txBox="1"/>
          <p:nvPr/>
        </p:nvSpPr>
        <p:spPr>
          <a:xfrm>
            <a:off x="7063411" y="4725548"/>
            <a:ext cx="4105025" cy="1081771"/>
          </a:xfrm>
          <a:prstGeom prst="rect">
            <a:avLst/>
          </a:prstGeom>
          <a:noFill/>
        </p:spPr>
        <p:txBody>
          <a:bodyPr wrap="square" numCol="1" rtlCol="0">
            <a:spAutoFit/>
          </a:bodyPr>
          <a:lstStyle/>
          <a:p>
            <a:pPr algn="just">
              <a:lnSpc>
                <a:spcPct val="150000"/>
              </a:lnSpc>
            </a:pPr>
            <a:r>
              <a:rPr lang="en-US" sz="1100">
                <a:solidFill>
                  <a:schemeClr val="tx1">
                    <a:lumMod val="50000"/>
                    <a:lumOff val="50000"/>
                  </a:schemeClr>
                </a:solidFill>
              </a:rPr>
              <a:t>Lorem ipsum dolor sit amet, consectetur adipiscing elit. Duis cursus, metus et eleifend porta, lacus velit accumsan risus, in scelerisque lorem turpis vel augue. Sed suscipit nisl non diam lomo vehicular  elementum lopomos niolk nico nomo beta herba diassamilo dety.</a:t>
            </a:r>
          </a:p>
        </p:txBody>
      </p:sp>
      <p:cxnSp>
        <p:nvCxnSpPr>
          <p:cNvPr id="32" name="Straight Connector 31">
            <a:extLst>
              <a:ext uri="{FF2B5EF4-FFF2-40B4-BE49-F238E27FC236}">
                <a16:creationId xmlns:a16="http://schemas.microsoft.com/office/drawing/2014/main" id="{C7419ADC-D2CD-40E4-A41F-62E89BB83560}"/>
              </a:ext>
            </a:extLst>
          </p:cNvPr>
          <p:cNvCxnSpPr>
            <a:cxnSpLocks/>
          </p:cNvCxnSpPr>
          <p:nvPr/>
        </p:nvCxnSpPr>
        <p:spPr>
          <a:xfrm>
            <a:off x="6915386" y="4770925"/>
            <a:ext cx="0" cy="105184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5" name="Picture Placeholder 44">
            <a:extLst>
              <a:ext uri="{FF2B5EF4-FFF2-40B4-BE49-F238E27FC236}">
                <a16:creationId xmlns:a16="http://schemas.microsoft.com/office/drawing/2014/main" id="{5F99DD47-A279-4558-AC59-4A5260FC9C43}"/>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val="0"/>
              </a:ext>
            </a:extLst>
          </a:blip>
          <a:srcRect t="13373" b="20381"/>
          <a:stretch/>
        </p:blipFill>
        <p:spPr>
          <a:xfrm>
            <a:off x="3211899" y="1"/>
            <a:ext cx="2520001" cy="2505490"/>
          </a:xfrm>
        </p:spPr>
      </p:pic>
      <p:pic>
        <p:nvPicPr>
          <p:cNvPr id="55" name="Picture Placeholder 54">
            <a:extLst>
              <a:ext uri="{FF2B5EF4-FFF2-40B4-BE49-F238E27FC236}">
                <a16:creationId xmlns:a16="http://schemas.microsoft.com/office/drawing/2014/main" id="{95227C3B-5718-4651-BAC5-7672DA3D2A91}"/>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6477" r="16477"/>
          <a:stretch>
            <a:fillRect/>
          </a:stretch>
        </p:blipFill>
        <p:spPr/>
      </p:pic>
      <p:pic>
        <p:nvPicPr>
          <p:cNvPr id="108" name="Picture Placeholder 107">
            <a:extLst>
              <a:ext uri="{FF2B5EF4-FFF2-40B4-BE49-F238E27FC236}">
                <a16:creationId xmlns:a16="http://schemas.microsoft.com/office/drawing/2014/main" id="{6E0B9716-3A5C-4599-9058-767BB05DB49D}"/>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10720" r="10720"/>
          <a:stretch>
            <a:fillRect/>
          </a:stretch>
        </p:blipFill>
        <p:spPr/>
      </p:pic>
      <p:pic>
        <p:nvPicPr>
          <p:cNvPr id="112" name="Picture Placeholder 111">
            <a:extLst>
              <a:ext uri="{FF2B5EF4-FFF2-40B4-BE49-F238E27FC236}">
                <a16:creationId xmlns:a16="http://schemas.microsoft.com/office/drawing/2014/main" id="{FD144C50-3726-422A-BF55-79E3AD27A569}"/>
              </a:ext>
            </a:extLst>
          </p:cNvPr>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l="10696" r="10696"/>
          <a:stretch>
            <a:fillRect/>
          </a:stretch>
        </p:blipFill>
        <p:spPr/>
      </p:pic>
    </p:spTree>
    <p:extLst>
      <p:ext uri="{BB962C8B-B14F-4D97-AF65-F5344CB8AC3E}">
        <p14:creationId xmlns:p14="http://schemas.microsoft.com/office/powerpoint/2010/main" val="3243408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C009D6-52C6-431C-A9EA-6E55A04144EE}"/>
              </a:ext>
            </a:extLst>
          </p:cNvPr>
          <p:cNvSpPr txBox="1"/>
          <p:nvPr/>
        </p:nvSpPr>
        <p:spPr>
          <a:xfrm>
            <a:off x="2961875" y="576089"/>
            <a:ext cx="6270172" cy="646331"/>
          </a:xfrm>
          <a:prstGeom prst="rect">
            <a:avLst/>
          </a:prstGeom>
          <a:noFill/>
        </p:spPr>
        <p:txBody>
          <a:bodyPr wrap="square" rtlCol="0">
            <a:spAutoFit/>
          </a:bodyPr>
          <a:lstStyle/>
          <a:p>
            <a:pPr algn="ctr"/>
            <a:r>
              <a:rPr lang="en-US" sz="3600">
                <a:latin typeface="Raleway" panose="020B0503030101060003" pitchFamily="34" charset="0"/>
              </a:rPr>
              <a:t>The Packages</a:t>
            </a:r>
            <a:endParaRPr lang="id-ID" sz="3600">
              <a:latin typeface="Raleway" panose="020B0503030101060003" pitchFamily="34" charset="0"/>
            </a:endParaRPr>
          </a:p>
        </p:txBody>
      </p:sp>
      <p:sp>
        <p:nvSpPr>
          <p:cNvPr id="7" name="Rectangle: Rounded Corners 6">
            <a:extLst>
              <a:ext uri="{FF2B5EF4-FFF2-40B4-BE49-F238E27FC236}">
                <a16:creationId xmlns:a16="http://schemas.microsoft.com/office/drawing/2014/main" id="{6388FF8F-809E-4C90-9E96-A1499CDE9C00}"/>
              </a:ext>
            </a:extLst>
          </p:cNvPr>
          <p:cNvSpPr/>
          <p:nvPr/>
        </p:nvSpPr>
        <p:spPr>
          <a:xfrm>
            <a:off x="4591009" y="2370062"/>
            <a:ext cx="3011798" cy="3687014"/>
          </a:xfrm>
          <a:prstGeom prst="roundRect">
            <a:avLst>
              <a:gd name="adj" fmla="val 6245"/>
            </a:avLst>
          </a:prstGeom>
          <a:solidFill>
            <a:schemeClr val="bg1"/>
          </a:solidFill>
          <a:ln>
            <a:noFill/>
          </a:ln>
          <a:effectLst>
            <a:outerShdw blurRad="177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Rounded Corners 1">
            <a:extLst>
              <a:ext uri="{FF2B5EF4-FFF2-40B4-BE49-F238E27FC236}">
                <a16:creationId xmlns:a16="http://schemas.microsoft.com/office/drawing/2014/main" id="{D3851FD0-1DCC-481E-9EC6-4944ABE3EF62}"/>
              </a:ext>
            </a:extLst>
          </p:cNvPr>
          <p:cNvSpPr/>
          <p:nvPr/>
        </p:nvSpPr>
        <p:spPr>
          <a:xfrm>
            <a:off x="4906698" y="1987439"/>
            <a:ext cx="2380420" cy="76524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a:extLst>
              <a:ext uri="{FF2B5EF4-FFF2-40B4-BE49-F238E27FC236}">
                <a16:creationId xmlns:a16="http://schemas.microsoft.com/office/drawing/2014/main" id="{1046BFDF-9653-42F1-9766-23CA9C519C2A}"/>
              </a:ext>
            </a:extLst>
          </p:cNvPr>
          <p:cNvSpPr txBox="1"/>
          <p:nvPr/>
        </p:nvSpPr>
        <p:spPr>
          <a:xfrm>
            <a:off x="5226527" y="2077676"/>
            <a:ext cx="1740763" cy="584775"/>
          </a:xfrm>
          <a:prstGeom prst="rect">
            <a:avLst/>
          </a:prstGeom>
          <a:noFill/>
        </p:spPr>
        <p:txBody>
          <a:bodyPr wrap="square" rtlCol="0">
            <a:spAutoFit/>
          </a:bodyPr>
          <a:lstStyle/>
          <a:p>
            <a:pPr algn="ctr"/>
            <a:r>
              <a:rPr lang="en-US" sz="1600" spc="100">
                <a:solidFill>
                  <a:schemeClr val="bg1"/>
                </a:solidFill>
                <a:latin typeface="Poppins SemiBold" panose="00000700000000000000" pitchFamily="2" charset="0"/>
                <a:cs typeface="Poppins SemiBold" panose="00000700000000000000" pitchFamily="2" charset="0"/>
              </a:rPr>
              <a:t>SILVER PACKAGE</a:t>
            </a:r>
            <a:endParaRPr lang="id-ID" sz="1600" spc="100">
              <a:solidFill>
                <a:schemeClr val="bg1"/>
              </a:solidFill>
              <a:latin typeface="Poppins SemiBold" panose="00000700000000000000" pitchFamily="2" charset="0"/>
              <a:cs typeface="Poppins SemiBold" panose="00000700000000000000" pitchFamily="2" charset="0"/>
            </a:endParaRPr>
          </a:p>
        </p:txBody>
      </p:sp>
      <p:sp>
        <p:nvSpPr>
          <p:cNvPr id="8" name="Rectangle: Rounded Corners 7">
            <a:extLst>
              <a:ext uri="{FF2B5EF4-FFF2-40B4-BE49-F238E27FC236}">
                <a16:creationId xmlns:a16="http://schemas.microsoft.com/office/drawing/2014/main" id="{97BEBA4C-0EF7-401E-B628-7654FE96A451}"/>
              </a:ext>
            </a:extLst>
          </p:cNvPr>
          <p:cNvSpPr/>
          <p:nvPr/>
        </p:nvSpPr>
        <p:spPr>
          <a:xfrm>
            <a:off x="5226527" y="5632722"/>
            <a:ext cx="1740764" cy="649190"/>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a:extLst>
              <a:ext uri="{FF2B5EF4-FFF2-40B4-BE49-F238E27FC236}">
                <a16:creationId xmlns:a16="http://schemas.microsoft.com/office/drawing/2014/main" id="{D14BB4B4-721F-49F8-9A49-59ECD63FDBE2}"/>
              </a:ext>
            </a:extLst>
          </p:cNvPr>
          <p:cNvSpPr txBox="1"/>
          <p:nvPr/>
        </p:nvSpPr>
        <p:spPr>
          <a:xfrm>
            <a:off x="5515019" y="5656966"/>
            <a:ext cx="1163884" cy="400110"/>
          </a:xfrm>
          <a:prstGeom prst="rect">
            <a:avLst/>
          </a:prstGeom>
          <a:noFill/>
        </p:spPr>
        <p:txBody>
          <a:bodyPr wrap="square" rtlCol="0">
            <a:spAutoFit/>
          </a:bodyPr>
          <a:lstStyle/>
          <a:p>
            <a:pPr algn="ctr"/>
            <a:r>
              <a:rPr lang="en-US" sz="2000" spc="100">
                <a:solidFill>
                  <a:schemeClr val="bg1"/>
                </a:solidFill>
                <a:latin typeface="Poppins SemiBold" panose="00000700000000000000" pitchFamily="2" charset="0"/>
                <a:cs typeface="Poppins SemiBold" panose="00000700000000000000" pitchFamily="2" charset="0"/>
              </a:rPr>
              <a:t>$49</a:t>
            </a:r>
            <a:endParaRPr lang="id-ID" sz="2000" spc="100">
              <a:solidFill>
                <a:schemeClr val="bg1"/>
              </a:solidFill>
              <a:latin typeface="Poppins SemiBold" panose="00000700000000000000" pitchFamily="2" charset="0"/>
              <a:cs typeface="Poppins SemiBold" panose="00000700000000000000" pitchFamily="2" charset="0"/>
            </a:endParaRPr>
          </a:p>
        </p:txBody>
      </p:sp>
      <p:sp>
        <p:nvSpPr>
          <p:cNvPr id="10" name="TextBox 9">
            <a:extLst>
              <a:ext uri="{FF2B5EF4-FFF2-40B4-BE49-F238E27FC236}">
                <a16:creationId xmlns:a16="http://schemas.microsoft.com/office/drawing/2014/main" id="{B84E61A6-22EA-408C-A457-D9C062DCD6DA}"/>
              </a:ext>
            </a:extLst>
          </p:cNvPr>
          <p:cNvSpPr txBox="1"/>
          <p:nvPr/>
        </p:nvSpPr>
        <p:spPr>
          <a:xfrm>
            <a:off x="5514968" y="5967115"/>
            <a:ext cx="1163884" cy="276999"/>
          </a:xfrm>
          <a:prstGeom prst="rect">
            <a:avLst/>
          </a:prstGeom>
          <a:noFill/>
        </p:spPr>
        <p:txBody>
          <a:bodyPr wrap="square" rtlCol="0">
            <a:spAutoFit/>
          </a:bodyPr>
          <a:lstStyle/>
          <a:p>
            <a:pPr algn="ctr"/>
            <a:r>
              <a:rPr lang="en-US" sz="1200">
                <a:solidFill>
                  <a:schemeClr val="bg1"/>
                </a:solidFill>
                <a:latin typeface="Poppins" panose="00000500000000000000" pitchFamily="2" charset="0"/>
                <a:cs typeface="Poppins" panose="00000500000000000000" pitchFamily="2" charset="0"/>
              </a:rPr>
              <a:t>Per Month</a:t>
            </a:r>
            <a:endParaRPr lang="id-ID" sz="1200">
              <a:solidFill>
                <a:schemeClr val="bg1"/>
              </a:soli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7383F4AB-808A-4B10-A7D1-F1967D642A8F}"/>
              </a:ext>
            </a:extLst>
          </p:cNvPr>
          <p:cNvSpPr txBox="1"/>
          <p:nvPr/>
        </p:nvSpPr>
        <p:spPr>
          <a:xfrm>
            <a:off x="4906697" y="2964845"/>
            <a:ext cx="2380418"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Priority Support</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E839F228-4FF6-460E-936E-318609D116A7}"/>
              </a:ext>
            </a:extLst>
          </p:cNvPr>
          <p:cNvSpPr txBox="1"/>
          <p:nvPr/>
        </p:nvSpPr>
        <p:spPr>
          <a:xfrm>
            <a:off x="4906697" y="3469246"/>
            <a:ext cx="2380418"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5 GB Cloud Storage</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7F573030-9F12-4C4B-8074-0DA20AE1F0FD}"/>
              </a:ext>
            </a:extLst>
          </p:cNvPr>
          <p:cNvSpPr txBox="1"/>
          <p:nvPr/>
        </p:nvSpPr>
        <p:spPr>
          <a:xfrm>
            <a:off x="4906697" y="3973647"/>
            <a:ext cx="2380418"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Speed Up To 6 MB/s</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35DE995A-21CD-47F5-BA6A-FFE7370983F8}"/>
              </a:ext>
            </a:extLst>
          </p:cNvPr>
          <p:cNvSpPr txBox="1"/>
          <p:nvPr/>
        </p:nvSpPr>
        <p:spPr>
          <a:xfrm>
            <a:off x="4906697" y="4478048"/>
            <a:ext cx="2380418"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Group Support + Ebook</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21" name="Rectangle: Rounded Corners 20">
            <a:extLst>
              <a:ext uri="{FF2B5EF4-FFF2-40B4-BE49-F238E27FC236}">
                <a16:creationId xmlns:a16="http://schemas.microsoft.com/office/drawing/2014/main" id="{E3A2E5EB-CCF5-4B99-9D72-08157CC09E42}"/>
              </a:ext>
            </a:extLst>
          </p:cNvPr>
          <p:cNvSpPr/>
          <p:nvPr/>
        </p:nvSpPr>
        <p:spPr>
          <a:xfrm>
            <a:off x="8068906" y="2370062"/>
            <a:ext cx="3011798" cy="3232611"/>
          </a:xfrm>
          <a:prstGeom prst="roundRect">
            <a:avLst>
              <a:gd name="adj" fmla="val 6245"/>
            </a:avLst>
          </a:prstGeom>
          <a:solidFill>
            <a:schemeClr val="bg1"/>
          </a:solidFill>
          <a:ln>
            <a:noFill/>
          </a:ln>
          <a:effectLst>
            <a:outerShdw blurRad="177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Rounded Corners 21">
            <a:extLst>
              <a:ext uri="{FF2B5EF4-FFF2-40B4-BE49-F238E27FC236}">
                <a16:creationId xmlns:a16="http://schemas.microsoft.com/office/drawing/2014/main" id="{D2E03871-B18C-4B36-B010-E6168EFCBF6F}"/>
              </a:ext>
            </a:extLst>
          </p:cNvPr>
          <p:cNvSpPr/>
          <p:nvPr/>
        </p:nvSpPr>
        <p:spPr>
          <a:xfrm>
            <a:off x="8384595" y="1987439"/>
            <a:ext cx="2380420" cy="76524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Box 22">
            <a:extLst>
              <a:ext uri="{FF2B5EF4-FFF2-40B4-BE49-F238E27FC236}">
                <a16:creationId xmlns:a16="http://schemas.microsoft.com/office/drawing/2014/main" id="{3CF6D9F3-BCDC-4756-B683-84B3BDBD5551}"/>
              </a:ext>
            </a:extLst>
          </p:cNvPr>
          <p:cNvSpPr txBox="1"/>
          <p:nvPr/>
        </p:nvSpPr>
        <p:spPr>
          <a:xfrm>
            <a:off x="8704424" y="2077676"/>
            <a:ext cx="1740763" cy="584775"/>
          </a:xfrm>
          <a:prstGeom prst="rect">
            <a:avLst/>
          </a:prstGeom>
          <a:noFill/>
        </p:spPr>
        <p:txBody>
          <a:bodyPr wrap="square" rtlCol="0">
            <a:spAutoFit/>
          </a:bodyPr>
          <a:lstStyle/>
          <a:p>
            <a:pPr algn="ctr"/>
            <a:r>
              <a:rPr lang="en-US" sz="1600" spc="100">
                <a:solidFill>
                  <a:schemeClr val="bg1"/>
                </a:solidFill>
                <a:latin typeface="Poppins SemiBold" panose="00000700000000000000" pitchFamily="2" charset="0"/>
                <a:cs typeface="Poppins SemiBold" panose="00000700000000000000" pitchFamily="2" charset="0"/>
              </a:rPr>
              <a:t>GOLD PACKAGE</a:t>
            </a:r>
            <a:endParaRPr lang="id-ID" sz="1600" spc="100">
              <a:solidFill>
                <a:schemeClr val="bg1"/>
              </a:solidFill>
              <a:latin typeface="Poppins SemiBold" panose="00000700000000000000" pitchFamily="2" charset="0"/>
              <a:cs typeface="Poppins SemiBold" panose="00000700000000000000" pitchFamily="2" charset="0"/>
            </a:endParaRPr>
          </a:p>
        </p:txBody>
      </p:sp>
      <p:sp>
        <p:nvSpPr>
          <p:cNvPr id="25" name="Rectangle: Rounded Corners 24">
            <a:extLst>
              <a:ext uri="{FF2B5EF4-FFF2-40B4-BE49-F238E27FC236}">
                <a16:creationId xmlns:a16="http://schemas.microsoft.com/office/drawing/2014/main" id="{FE6F479E-5534-46DD-B29F-0709D07E85CB}"/>
              </a:ext>
            </a:extLst>
          </p:cNvPr>
          <p:cNvSpPr/>
          <p:nvPr/>
        </p:nvSpPr>
        <p:spPr>
          <a:xfrm>
            <a:off x="8704423" y="5178319"/>
            <a:ext cx="1740764" cy="649190"/>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TextBox 26">
            <a:extLst>
              <a:ext uri="{FF2B5EF4-FFF2-40B4-BE49-F238E27FC236}">
                <a16:creationId xmlns:a16="http://schemas.microsoft.com/office/drawing/2014/main" id="{6A3AC75A-ED75-4EA5-8BCD-55ED94BC2C89}"/>
              </a:ext>
            </a:extLst>
          </p:cNvPr>
          <p:cNvSpPr txBox="1"/>
          <p:nvPr/>
        </p:nvSpPr>
        <p:spPr>
          <a:xfrm>
            <a:off x="9099557" y="5202563"/>
            <a:ext cx="950498" cy="400110"/>
          </a:xfrm>
          <a:prstGeom prst="rect">
            <a:avLst/>
          </a:prstGeom>
          <a:noFill/>
        </p:spPr>
        <p:txBody>
          <a:bodyPr wrap="square" rtlCol="0">
            <a:spAutoFit/>
          </a:bodyPr>
          <a:lstStyle/>
          <a:p>
            <a:pPr algn="ctr"/>
            <a:r>
              <a:rPr lang="en-US" sz="2000" spc="100">
                <a:solidFill>
                  <a:schemeClr val="bg1"/>
                </a:solidFill>
                <a:latin typeface="Poppins SemiBold" panose="00000700000000000000" pitchFamily="2" charset="0"/>
                <a:cs typeface="Poppins SemiBold" panose="00000700000000000000" pitchFamily="2" charset="0"/>
              </a:rPr>
              <a:t>$69</a:t>
            </a:r>
            <a:endParaRPr lang="id-ID" sz="2000" spc="100">
              <a:solidFill>
                <a:schemeClr val="bg1"/>
              </a:solidFill>
              <a:latin typeface="Poppins SemiBold" panose="00000700000000000000" pitchFamily="2" charset="0"/>
              <a:cs typeface="Poppins SemiBold" panose="00000700000000000000" pitchFamily="2" charset="0"/>
            </a:endParaRPr>
          </a:p>
        </p:txBody>
      </p:sp>
      <p:sp>
        <p:nvSpPr>
          <p:cNvPr id="28" name="TextBox 27">
            <a:extLst>
              <a:ext uri="{FF2B5EF4-FFF2-40B4-BE49-F238E27FC236}">
                <a16:creationId xmlns:a16="http://schemas.microsoft.com/office/drawing/2014/main" id="{8E070788-D2C9-4AD5-8AC6-6B2A74D1FCD0}"/>
              </a:ext>
            </a:extLst>
          </p:cNvPr>
          <p:cNvSpPr txBox="1"/>
          <p:nvPr/>
        </p:nvSpPr>
        <p:spPr>
          <a:xfrm>
            <a:off x="9099557" y="5512712"/>
            <a:ext cx="950498" cy="277000"/>
          </a:xfrm>
          <a:prstGeom prst="rect">
            <a:avLst/>
          </a:prstGeom>
          <a:noFill/>
        </p:spPr>
        <p:txBody>
          <a:bodyPr wrap="square" rtlCol="0">
            <a:spAutoFit/>
          </a:bodyPr>
          <a:lstStyle/>
          <a:p>
            <a:pPr algn="ctr"/>
            <a:r>
              <a:rPr lang="en-US" sz="1200">
                <a:solidFill>
                  <a:schemeClr val="bg1"/>
                </a:solidFill>
                <a:latin typeface="Poppins" panose="00000500000000000000" pitchFamily="2" charset="0"/>
                <a:cs typeface="Poppins" panose="00000500000000000000" pitchFamily="2" charset="0"/>
              </a:rPr>
              <a:t>Per Month</a:t>
            </a:r>
            <a:endParaRPr lang="id-ID" sz="1200">
              <a:solidFill>
                <a:schemeClr val="bg1"/>
              </a:solidFill>
              <a:latin typeface="Poppins" panose="000005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DB8D2190-FABA-493A-A26C-F511B853C612}"/>
              </a:ext>
            </a:extLst>
          </p:cNvPr>
          <p:cNvSpPr txBox="1"/>
          <p:nvPr/>
        </p:nvSpPr>
        <p:spPr>
          <a:xfrm>
            <a:off x="8384591" y="2964845"/>
            <a:ext cx="2380424"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Priority Support</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30" name="TextBox 29">
            <a:extLst>
              <a:ext uri="{FF2B5EF4-FFF2-40B4-BE49-F238E27FC236}">
                <a16:creationId xmlns:a16="http://schemas.microsoft.com/office/drawing/2014/main" id="{C2288F64-CC45-4A26-BA60-2D6C8F146642}"/>
              </a:ext>
            </a:extLst>
          </p:cNvPr>
          <p:cNvSpPr txBox="1"/>
          <p:nvPr/>
        </p:nvSpPr>
        <p:spPr>
          <a:xfrm>
            <a:off x="8384591" y="3469246"/>
            <a:ext cx="2380424"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10 GB Cloud Storage</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31" name="TextBox 30">
            <a:extLst>
              <a:ext uri="{FF2B5EF4-FFF2-40B4-BE49-F238E27FC236}">
                <a16:creationId xmlns:a16="http://schemas.microsoft.com/office/drawing/2014/main" id="{04459705-FB7F-4EA5-8A4E-F90F35AA9989}"/>
              </a:ext>
            </a:extLst>
          </p:cNvPr>
          <p:cNvSpPr txBox="1"/>
          <p:nvPr/>
        </p:nvSpPr>
        <p:spPr>
          <a:xfrm>
            <a:off x="8384591" y="3973647"/>
            <a:ext cx="2380424"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Unlimited Speed</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32" name="TextBox 31">
            <a:extLst>
              <a:ext uri="{FF2B5EF4-FFF2-40B4-BE49-F238E27FC236}">
                <a16:creationId xmlns:a16="http://schemas.microsoft.com/office/drawing/2014/main" id="{4473F0FD-C32E-47E7-81F9-F2C2E4E3BD39}"/>
              </a:ext>
            </a:extLst>
          </p:cNvPr>
          <p:cNvSpPr txBox="1"/>
          <p:nvPr/>
        </p:nvSpPr>
        <p:spPr>
          <a:xfrm>
            <a:off x="8384591" y="4478048"/>
            <a:ext cx="2380424"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Group Support + Ebook</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33" name="Rectangle: Rounded Corners 32">
            <a:extLst>
              <a:ext uri="{FF2B5EF4-FFF2-40B4-BE49-F238E27FC236}">
                <a16:creationId xmlns:a16="http://schemas.microsoft.com/office/drawing/2014/main" id="{540F1D55-34D4-4933-8688-3F525262ED62}"/>
              </a:ext>
            </a:extLst>
          </p:cNvPr>
          <p:cNvSpPr/>
          <p:nvPr/>
        </p:nvSpPr>
        <p:spPr>
          <a:xfrm>
            <a:off x="1111296" y="2370062"/>
            <a:ext cx="3011798" cy="3232611"/>
          </a:xfrm>
          <a:prstGeom prst="roundRect">
            <a:avLst>
              <a:gd name="adj" fmla="val 6245"/>
            </a:avLst>
          </a:prstGeom>
          <a:solidFill>
            <a:schemeClr val="bg1"/>
          </a:solidFill>
          <a:ln>
            <a:noFill/>
          </a:ln>
          <a:effectLst>
            <a:outerShdw blurRad="177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ectangle: Rounded Corners 33">
            <a:extLst>
              <a:ext uri="{FF2B5EF4-FFF2-40B4-BE49-F238E27FC236}">
                <a16:creationId xmlns:a16="http://schemas.microsoft.com/office/drawing/2014/main" id="{C44740C2-DEF0-4866-B7A0-905F3E9122D1}"/>
              </a:ext>
            </a:extLst>
          </p:cNvPr>
          <p:cNvSpPr/>
          <p:nvPr/>
        </p:nvSpPr>
        <p:spPr>
          <a:xfrm>
            <a:off x="1426986" y="1987439"/>
            <a:ext cx="2380420" cy="76524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TextBox 34">
            <a:extLst>
              <a:ext uri="{FF2B5EF4-FFF2-40B4-BE49-F238E27FC236}">
                <a16:creationId xmlns:a16="http://schemas.microsoft.com/office/drawing/2014/main" id="{8BA3EF86-DC30-4A8B-8CDD-F599673A56E7}"/>
              </a:ext>
            </a:extLst>
          </p:cNvPr>
          <p:cNvSpPr txBox="1"/>
          <p:nvPr/>
        </p:nvSpPr>
        <p:spPr>
          <a:xfrm>
            <a:off x="1746815" y="2077676"/>
            <a:ext cx="1740763" cy="584775"/>
          </a:xfrm>
          <a:prstGeom prst="rect">
            <a:avLst/>
          </a:prstGeom>
          <a:noFill/>
        </p:spPr>
        <p:txBody>
          <a:bodyPr wrap="square" rtlCol="0">
            <a:spAutoFit/>
          </a:bodyPr>
          <a:lstStyle/>
          <a:p>
            <a:pPr algn="ctr"/>
            <a:r>
              <a:rPr lang="en-US" sz="1600" spc="100">
                <a:solidFill>
                  <a:schemeClr val="bg1"/>
                </a:solidFill>
                <a:latin typeface="Poppins SemiBold" panose="00000700000000000000" pitchFamily="2" charset="0"/>
                <a:cs typeface="Poppins SemiBold" panose="00000700000000000000" pitchFamily="2" charset="0"/>
              </a:rPr>
              <a:t>BROZNE PACKAGE</a:t>
            </a:r>
            <a:endParaRPr lang="id-ID" sz="1600" spc="100">
              <a:solidFill>
                <a:schemeClr val="bg1"/>
              </a:solidFill>
              <a:latin typeface="Poppins SemiBold" panose="00000700000000000000" pitchFamily="2" charset="0"/>
              <a:cs typeface="Poppins SemiBold" panose="00000700000000000000" pitchFamily="2" charset="0"/>
            </a:endParaRPr>
          </a:p>
        </p:txBody>
      </p:sp>
      <p:sp>
        <p:nvSpPr>
          <p:cNvPr id="37" name="Rectangle: Rounded Corners 36">
            <a:extLst>
              <a:ext uri="{FF2B5EF4-FFF2-40B4-BE49-F238E27FC236}">
                <a16:creationId xmlns:a16="http://schemas.microsoft.com/office/drawing/2014/main" id="{5719FCFF-5718-4E26-9B65-8DD62A5520EA}"/>
              </a:ext>
            </a:extLst>
          </p:cNvPr>
          <p:cNvSpPr/>
          <p:nvPr/>
        </p:nvSpPr>
        <p:spPr>
          <a:xfrm>
            <a:off x="1746814" y="5178319"/>
            <a:ext cx="1740764" cy="649190"/>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TextBox 38">
            <a:extLst>
              <a:ext uri="{FF2B5EF4-FFF2-40B4-BE49-F238E27FC236}">
                <a16:creationId xmlns:a16="http://schemas.microsoft.com/office/drawing/2014/main" id="{AF9DABCF-47CF-4972-BF61-355D69A034C4}"/>
              </a:ext>
            </a:extLst>
          </p:cNvPr>
          <p:cNvSpPr txBox="1"/>
          <p:nvPr/>
        </p:nvSpPr>
        <p:spPr>
          <a:xfrm>
            <a:off x="2143868" y="5202563"/>
            <a:ext cx="946658" cy="400110"/>
          </a:xfrm>
          <a:prstGeom prst="rect">
            <a:avLst/>
          </a:prstGeom>
          <a:noFill/>
        </p:spPr>
        <p:txBody>
          <a:bodyPr wrap="square" rtlCol="0">
            <a:spAutoFit/>
          </a:bodyPr>
          <a:lstStyle/>
          <a:p>
            <a:pPr algn="ctr"/>
            <a:r>
              <a:rPr lang="en-US" sz="2000" spc="100">
                <a:solidFill>
                  <a:schemeClr val="bg1"/>
                </a:solidFill>
                <a:latin typeface="Poppins SemiBold" panose="00000700000000000000" pitchFamily="2" charset="0"/>
                <a:cs typeface="Poppins SemiBold" panose="00000700000000000000" pitchFamily="2" charset="0"/>
              </a:rPr>
              <a:t>$19</a:t>
            </a:r>
            <a:endParaRPr lang="id-ID" sz="2000" spc="100">
              <a:solidFill>
                <a:schemeClr val="bg1"/>
              </a:solidFill>
              <a:latin typeface="Poppins SemiBold" panose="00000700000000000000" pitchFamily="2" charset="0"/>
              <a:cs typeface="Poppins SemiBold" panose="00000700000000000000" pitchFamily="2" charset="0"/>
            </a:endParaRPr>
          </a:p>
        </p:txBody>
      </p:sp>
      <p:sp>
        <p:nvSpPr>
          <p:cNvPr id="40" name="TextBox 39">
            <a:extLst>
              <a:ext uri="{FF2B5EF4-FFF2-40B4-BE49-F238E27FC236}">
                <a16:creationId xmlns:a16="http://schemas.microsoft.com/office/drawing/2014/main" id="{0A26BF3C-67C1-4D41-B532-70605A56EE38}"/>
              </a:ext>
            </a:extLst>
          </p:cNvPr>
          <p:cNvSpPr txBox="1"/>
          <p:nvPr/>
        </p:nvSpPr>
        <p:spPr>
          <a:xfrm>
            <a:off x="2143868" y="5512712"/>
            <a:ext cx="946658" cy="277000"/>
          </a:xfrm>
          <a:prstGeom prst="rect">
            <a:avLst/>
          </a:prstGeom>
          <a:noFill/>
        </p:spPr>
        <p:txBody>
          <a:bodyPr wrap="square" rtlCol="0">
            <a:spAutoFit/>
          </a:bodyPr>
          <a:lstStyle/>
          <a:p>
            <a:pPr algn="ctr"/>
            <a:r>
              <a:rPr lang="en-US" sz="1200">
                <a:solidFill>
                  <a:schemeClr val="bg1"/>
                </a:solidFill>
                <a:latin typeface="Poppins" panose="00000500000000000000" pitchFamily="2" charset="0"/>
                <a:cs typeface="Poppins" panose="00000500000000000000" pitchFamily="2" charset="0"/>
              </a:rPr>
              <a:t>Per Month</a:t>
            </a:r>
            <a:endParaRPr lang="id-ID" sz="1200">
              <a:solidFill>
                <a:schemeClr val="bg1"/>
              </a:solidFill>
              <a:latin typeface="Poppins" panose="00000500000000000000" pitchFamily="2" charset="0"/>
              <a:cs typeface="Poppins" panose="00000500000000000000" pitchFamily="2" charset="0"/>
            </a:endParaRPr>
          </a:p>
        </p:txBody>
      </p:sp>
      <p:sp>
        <p:nvSpPr>
          <p:cNvPr id="41" name="TextBox 40">
            <a:extLst>
              <a:ext uri="{FF2B5EF4-FFF2-40B4-BE49-F238E27FC236}">
                <a16:creationId xmlns:a16="http://schemas.microsoft.com/office/drawing/2014/main" id="{A310B1DD-E5FC-4A34-953D-B6C0D43717EE}"/>
              </a:ext>
            </a:extLst>
          </p:cNvPr>
          <p:cNvSpPr txBox="1"/>
          <p:nvPr/>
        </p:nvSpPr>
        <p:spPr>
          <a:xfrm>
            <a:off x="1426985" y="2964845"/>
            <a:ext cx="2380416"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Customer Support</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42" name="TextBox 41">
            <a:extLst>
              <a:ext uri="{FF2B5EF4-FFF2-40B4-BE49-F238E27FC236}">
                <a16:creationId xmlns:a16="http://schemas.microsoft.com/office/drawing/2014/main" id="{435BF312-B629-4672-AD0F-8D1E9616E162}"/>
              </a:ext>
            </a:extLst>
          </p:cNvPr>
          <p:cNvSpPr txBox="1"/>
          <p:nvPr/>
        </p:nvSpPr>
        <p:spPr>
          <a:xfrm>
            <a:off x="1426985" y="3469246"/>
            <a:ext cx="2380416"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1 GB Cloud Storage</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43" name="TextBox 42">
            <a:extLst>
              <a:ext uri="{FF2B5EF4-FFF2-40B4-BE49-F238E27FC236}">
                <a16:creationId xmlns:a16="http://schemas.microsoft.com/office/drawing/2014/main" id="{30420E8C-F301-4E13-B168-A4F71D35C621}"/>
              </a:ext>
            </a:extLst>
          </p:cNvPr>
          <p:cNvSpPr txBox="1"/>
          <p:nvPr/>
        </p:nvSpPr>
        <p:spPr>
          <a:xfrm>
            <a:off x="1426985" y="3973647"/>
            <a:ext cx="2380416"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Speed Up To 1 MB/s</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44" name="TextBox 43">
            <a:extLst>
              <a:ext uri="{FF2B5EF4-FFF2-40B4-BE49-F238E27FC236}">
                <a16:creationId xmlns:a16="http://schemas.microsoft.com/office/drawing/2014/main" id="{1AB3CB87-3C22-4DB2-BBF4-78F68619544F}"/>
              </a:ext>
            </a:extLst>
          </p:cNvPr>
          <p:cNvSpPr txBox="1"/>
          <p:nvPr/>
        </p:nvSpPr>
        <p:spPr>
          <a:xfrm>
            <a:off x="1426985" y="4478048"/>
            <a:ext cx="2380416"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Group Support</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cxnSp>
        <p:nvCxnSpPr>
          <p:cNvPr id="45" name="Straight Connector 44">
            <a:extLst>
              <a:ext uri="{FF2B5EF4-FFF2-40B4-BE49-F238E27FC236}">
                <a16:creationId xmlns:a16="http://schemas.microsoft.com/office/drawing/2014/main" id="{38BAAE2E-3AE7-4D4D-BD26-775575062008}"/>
              </a:ext>
            </a:extLst>
          </p:cNvPr>
          <p:cNvCxnSpPr>
            <a:cxnSpLocks/>
          </p:cNvCxnSpPr>
          <p:nvPr/>
        </p:nvCxnSpPr>
        <p:spPr>
          <a:xfrm>
            <a:off x="5739152" y="1461692"/>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E9CB339-6ADA-4018-9D4C-7B1C3D73EACC}"/>
              </a:ext>
            </a:extLst>
          </p:cNvPr>
          <p:cNvSpPr txBox="1"/>
          <p:nvPr/>
        </p:nvSpPr>
        <p:spPr>
          <a:xfrm>
            <a:off x="4906697" y="4982449"/>
            <a:ext cx="2380418"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Live Webinars</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grpSp>
        <p:nvGrpSpPr>
          <p:cNvPr id="14" name="Group 13">
            <a:extLst>
              <a:ext uri="{FF2B5EF4-FFF2-40B4-BE49-F238E27FC236}">
                <a16:creationId xmlns:a16="http://schemas.microsoft.com/office/drawing/2014/main" id="{F3DD023A-F19A-4AAC-B140-0B1639FA10B1}"/>
              </a:ext>
            </a:extLst>
          </p:cNvPr>
          <p:cNvGrpSpPr/>
          <p:nvPr/>
        </p:nvGrpSpPr>
        <p:grpSpPr>
          <a:xfrm rot="20700000">
            <a:off x="7362373" y="2093063"/>
            <a:ext cx="435520" cy="575615"/>
            <a:chOff x="8781143" y="703745"/>
            <a:chExt cx="812800" cy="1074256"/>
          </a:xfrm>
        </p:grpSpPr>
        <p:sp>
          <p:nvSpPr>
            <p:cNvPr id="6" name="Arrow: Pentagon 5">
              <a:extLst>
                <a:ext uri="{FF2B5EF4-FFF2-40B4-BE49-F238E27FC236}">
                  <a16:creationId xmlns:a16="http://schemas.microsoft.com/office/drawing/2014/main" id="{3FFFCB25-B77C-4C94-B03B-EC612C6618CA}"/>
                </a:ext>
              </a:extLst>
            </p:cNvPr>
            <p:cNvSpPr/>
            <p:nvPr/>
          </p:nvSpPr>
          <p:spPr>
            <a:xfrm rot="5400000">
              <a:off x="8984344" y="1276846"/>
              <a:ext cx="406398" cy="595912"/>
            </a:xfrm>
            <a:custGeom>
              <a:avLst/>
              <a:gdLst>
                <a:gd name="connsiteX0" fmla="*/ 0 w 1219200"/>
                <a:gd name="connsiteY0" fmla="*/ 0 h 603902"/>
                <a:gd name="connsiteX1" fmla="*/ 917249 w 1219200"/>
                <a:gd name="connsiteY1" fmla="*/ 0 h 603902"/>
                <a:gd name="connsiteX2" fmla="*/ 1219200 w 1219200"/>
                <a:gd name="connsiteY2" fmla="*/ 301951 h 603902"/>
                <a:gd name="connsiteX3" fmla="*/ 917249 w 1219200"/>
                <a:gd name="connsiteY3" fmla="*/ 603902 h 603902"/>
                <a:gd name="connsiteX4" fmla="*/ 0 w 1219200"/>
                <a:gd name="connsiteY4" fmla="*/ 603902 h 603902"/>
                <a:gd name="connsiteX5" fmla="*/ 0 w 1219200"/>
                <a:gd name="connsiteY5" fmla="*/ 0 h 603902"/>
                <a:gd name="connsiteX0" fmla="*/ 0 w 917249"/>
                <a:gd name="connsiteY0" fmla="*/ 0 h 603902"/>
                <a:gd name="connsiteX1" fmla="*/ 917249 w 917249"/>
                <a:gd name="connsiteY1" fmla="*/ 0 h 603902"/>
                <a:gd name="connsiteX2" fmla="*/ 473869 w 917249"/>
                <a:gd name="connsiteY2" fmla="*/ 299570 h 603902"/>
                <a:gd name="connsiteX3" fmla="*/ 917249 w 917249"/>
                <a:gd name="connsiteY3" fmla="*/ 603902 h 603902"/>
                <a:gd name="connsiteX4" fmla="*/ 0 w 917249"/>
                <a:gd name="connsiteY4" fmla="*/ 603902 h 603902"/>
                <a:gd name="connsiteX5" fmla="*/ 0 w 917249"/>
                <a:gd name="connsiteY5" fmla="*/ 0 h 60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249" h="603902">
                  <a:moveTo>
                    <a:pt x="0" y="0"/>
                  </a:moveTo>
                  <a:lnTo>
                    <a:pt x="917249" y="0"/>
                  </a:lnTo>
                  <a:lnTo>
                    <a:pt x="473869" y="299570"/>
                  </a:lnTo>
                  <a:lnTo>
                    <a:pt x="917249" y="603902"/>
                  </a:lnTo>
                  <a:lnTo>
                    <a:pt x="0" y="603902"/>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4" name="Oval 3">
              <a:extLst>
                <a:ext uri="{FF2B5EF4-FFF2-40B4-BE49-F238E27FC236}">
                  <a16:creationId xmlns:a16="http://schemas.microsoft.com/office/drawing/2014/main" id="{B80C54D3-9E07-4DDB-B283-294F4341C80E}"/>
                </a:ext>
              </a:extLst>
            </p:cNvPr>
            <p:cNvSpPr/>
            <p:nvPr/>
          </p:nvSpPr>
          <p:spPr>
            <a:xfrm>
              <a:off x="8781143" y="703745"/>
              <a:ext cx="812800" cy="812800"/>
            </a:xfrm>
            <a:prstGeom prst="ellipse">
              <a:avLst/>
            </a:prstGeom>
            <a:solidFill>
              <a:srgbClr val="F24C4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latin typeface="Poppins SemiBold" panose="00000700000000000000" pitchFamily="2" charset="0"/>
                  <a:cs typeface="Poppins SemiBold" panose="00000700000000000000" pitchFamily="2" charset="0"/>
                </a:rPr>
                <a:t>BEST OFFER</a:t>
              </a:r>
              <a:endParaRPr lang="id-ID" sz="800">
                <a:latin typeface="Poppins SemiBold" panose="00000700000000000000" pitchFamily="2" charset="0"/>
                <a:cs typeface="Poppins SemiBold" panose="00000700000000000000" pitchFamily="2" charset="0"/>
              </a:endParaRPr>
            </a:p>
          </p:txBody>
        </p:sp>
      </p:grpSp>
    </p:spTree>
    <p:extLst>
      <p:ext uri="{BB962C8B-B14F-4D97-AF65-F5344CB8AC3E}">
        <p14:creationId xmlns:p14="http://schemas.microsoft.com/office/powerpoint/2010/main" val="4252832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F963B2"/>
            </a:gs>
            <a:gs pos="96000">
              <a:srgbClr val="7030A0"/>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425C4A-E7AC-46D2-BEF2-0B4EA676A21E}"/>
              </a:ext>
            </a:extLst>
          </p:cNvPr>
          <p:cNvSpPr txBox="1"/>
          <p:nvPr/>
        </p:nvSpPr>
        <p:spPr>
          <a:xfrm>
            <a:off x="5178267" y="2365407"/>
            <a:ext cx="5413830" cy="1754326"/>
          </a:xfrm>
          <a:prstGeom prst="rect">
            <a:avLst/>
          </a:prstGeom>
          <a:noFill/>
        </p:spPr>
        <p:txBody>
          <a:bodyPr wrap="square" rtlCol="0">
            <a:spAutoFit/>
          </a:bodyPr>
          <a:lstStyle/>
          <a:p>
            <a:r>
              <a:rPr lang="en-US" sz="3600">
                <a:solidFill>
                  <a:schemeClr val="bg1"/>
                </a:solidFill>
                <a:latin typeface="Raleway" panose="020B0503030101060003" pitchFamily="34" charset="0"/>
              </a:rPr>
              <a:t>True art is characterized by an irresistible urge in the creative artist. </a:t>
            </a:r>
            <a:endParaRPr lang="en-US" sz="3600">
              <a:solidFill>
                <a:schemeClr val="bg1"/>
              </a:solidFill>
              <a:effectLst/>
              <a:latin typeface="Raleway" panose="020B0503030101060003" pitchFamily="34" charset="0"/>
            </a:endParaRPr>
          </a:p>
        </p:txBody>
      </p:sp>
      <p:sp>
        <p:nvSpPr>
          <p:cNvPr id="5" name="TextBox 4">
            <a:extLst>
              <a:ext uri="{FF2B5EF4-FFF2-40B4-BE49-F238E27FC236}">
                <a16:creationId xmlns:a16="http://schemas.microsoft.com/office/drawing/2014/main" id="{2F2D91A2-1D8E-45CB-BBB7-892F65C75EEA}"/>
              </a:ext>
            </a:extLst>
          </p:cNvPr>
          <p:cNvSpPr txBox="1"/>
          <p:nvPr/>
        </p:nvSpPr>
        <p:spPr>
          <a:xfrm>
            <a:off x="5363088" y="4235318"/>
            <a:ext cx="1223803" cy="261610"/>
          </a:xfrm>
          <a:prstGeom prst="rect">
            <a:avLst/>
          </a:prstGeom>
          <a:solidFill>
            <a:srgbClr val="7E35A2"/>
          </a:solidFill>
        </p:spPr>
        <p:txBody>
          <a:bodyPr wrap="square" rtlCol="0">
            <a:spAutoFit/>
          </a:bodyPr>
          <a:lstStyle/>
          <a:p>
            <a:r>
              <a:rPr lang="en-US" sz="1100">
                <a:solidFill>
                  <a:schemeClr val="bg1"/>
                </a:solidFill>
                <a:latin typeface="Poppins SemiBold" panose="00000700000000000000" pitchFamily="2" charset="0"/>
                <a:cs typeface="Poppins SemiBold" panose="00000700000000000000" pitchFamily="2" charset="0"/>
              </a:rPr>
              <a:t>Albert Einstein</a:t>
            </a:r>
            <a:endParaRPr lang="en-US" sz="1100">
              <a:solidFill>
                <a:schemeClr val="bg1"/>
              </a:solidFill>
              <a:effectLst/>
              <a:latin typeface="Poppins SemiBold" panose="00000700000000000000" pitchFamily="2" charset="0"/>
              <a:cs typeface="Poppins SemiBold" panose="00000700000000000000" pitchFamily="2" charset="0"/>
            </a:endParaRPr>
          </a:p>
        </p:txBody>
      </p:sp>
      <p:pic>
        <p:nvPicPr>
          <p:cNvPr id="28" name="Picture Placeholder 27">
            <a:extLst>
              <a:ext uri="{FF2B5EF4-FFF2-40B4-BE49-F238E27FC236}">
                <a16:creationId xmlns:a16="http://schemas.microsoft.com/office/drawing/2014/main" id="{CB7ED47D-FDE5-4170-ABFF-2C378D9E6A45}"/>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11569" b="21407"/>
          <a:stretch/>
        </p:blipFill>
        <p:spPr>
          <a:xfrm>
            <a:off x="1599905" y="2133600"/>
            <a:ext cx="2590800" cy="2590800"/>
          </a:xfrm>
        </p:spPr>
      </p:pic>
      <p:sp>
        <p:nvSpPr>
          <p:cNvPr id="39" name="Rectangle 38">
            <a:extLst>
              <a:ext uri="{FF2B5EF4-FFF2-40B4-BE49-F238E27FC236}">
                <a16:creationId xmlns:a16="http://schemas.microsoft.com/office/drawing/2014/main" id="{E73C8BA5-C8C8-4BC3-880C-CB3279812461}"/>
              </a:ext>
            </a:extLst>
          </p:cNvPr>
          <p:cNvSpPr/>
          <p:nvPr/>
        </p:nvSpPr>
        <p:spPr>
          <a:xfrm>
            <a:off x="0" y="-14513"/>
            <a:ext cx="5413830" cy="6879771"/>
          </a:xfrm>
          <a:custGeom>
            <a:avLst/>
            <a:gdLst>
              <a:gd name="connsiteX0" fmla="*/ 0 w 4684446"/>
              <a:gd name="connsiteY0" fmla="*/ 0 h 6858000"/>
              <a:gd name="connsiteX1" fmla="*/ 4684446 w 4684446"/>
              <a:gd name="connsiteY1" fmla="*/ 0 h 6858000"/>
              <a:gd name="connsiteX2" fmla="*/ 4684446 w 4684446"/>
              <a:gd name="connsiteY2" fmla="*/ 6858000 h 6858000"/>
              <a:gd name="connsiteX3" fmla="*/ 0 w 4684446"/>
              <a:gd name="connsiteY3" fmla="*/ 6858000 h 6858000"/>
              <a:gd name="connsiteX4" fmla="*/ 0 w 4684446"/>
              <a:gd name="connsiteY4" fmla="*/ 0 h 6858000"/>
              <a:gd name="connsiteX0" fmla="*/ 0 w 4684446"/>
              <a:gd name="connsiteY0" fmla="*/ 14514 h 6872514"/>
              <a:gd name="connsiteX1" fmla="*/ 1553029 w 4684446"/>
              <a:gd name="connsiteY1" fmla="*/ 0 h 6872514"/>
              <a:gd name="connsiteX2" fmla="*/ 4684446 w 4684446"/>
              <a:gd name="connsiteY2" fmla="*/ 14514 h 6872514"/>
              <a:gd name="connsiteX3" fmla="*/ 4684446 w 4684446"/>
              <a:gd name="connsiteY3" fmla="*/ 6872514 h 6872514"/>
              <a:gd name="connsiteX4" fmla="*/ 0 w 4684446"/>
              <a:gd name="connsiteY4" fmla="*/ 6872514 h 6872514"/>
              <a:gd name="connsiteX5" fmla="*/ 0 w 4684446"/>
              <a:gd name="connsiteY5" fmla="*/ 14514 h 6872514"/>
              <a:gd name="connsiteX0" fmla="*/ 0 w 4684446"/>
              <a:gd name="connsiteY0" fmla="*/ 14514 h 6872514"/>
              <a:gd name="connsiteX1" fmla="*/ 1553029 w 4684446"/>
              <a:gd name="connsiteY1" fmla="*/ 0 h 6872514"/>
              <a:gd name="connsiteX2" fmla="*/ 4684446 w 4684446"/>
              <a:gd name="connsiteY2" fmla="*/ 14514 h 6872514"/>
              <a:gd name="connsiteX3" fmla="*/ 4684446 w 4684446"/>
              <a:gd name="connsiteY3" fmla="*/ 6872514 h 6872514"/>
              <a:gd name="connsiteX4" fmla="*/ 1669143 w 4684446"/>
              <a:gd name="connsiteY4" fmla="*/ 6865257 h 6872514"/>
              <a:gd name="connsiteX5" fmla="*/ 0 w 4684446"/>
              <a:gd name="connsiteY5" fmla="*/ 6872514 h 6872514"/>
              <a:gd name="connsiteX6" fmla="*/ 0 w 4684446"/>
              <a:gd name="connsiteY6" fmla="*/ 14514 h 6872514"/>
              <a:gd name="connsiteX0" fmla="*/ 0 w 4684446"/>
              <a:gd name="connsiteY0" fmla="*/ 14514 h 6872514"/>
              <a:gd name="connsiteX1" fmla="*/ 1553029 w 4684446"/>
              <a:gd name="connsiteY1" fmla="*/ 0 h 6872514"/>
              <a:gd name="connsiteX2" fmla="*/ 4684446 w 4684446"/>
              <a:gd name="connsiteY2" fmla="*/ 14514 h 6872514"/>
              <a:gd name="connsiteX3" fmla="*/ 1669143 w 4684446"/>
              <a:gd name="connsiteY3" fmla="*/ 6865257 h 6872514"/>
              <a:gd name="connsiteX4" fmla="*/ 0 w 4684446"/>
              <a:gd name="connsiteY4" fmla="*/ 6872514 h 6872514"/>
              <a:gd name="connsiteX5" fmla="*/ 0 w 4684446"/>
              <a:gd name="connsiteY5" fmla="*/ 14514 h 6872514"/>
              <a:gd name="connsiteX0" fmla="*/ 0 w 4684569"/>
              <a:gd name="connsiteY0" fmla="*/ 512327 h 7370327"/>
              <a:gd name="connsiteX1" fmla="*/ 1553029 w 4684569"/>
              <a:gd name="connsiteY1" fmla="*/ 497813 h 7370327"/>
              <a:gd name="connsiteX2" fmla="*/ 4684446 w 4684569"/>
              <a:gd name="connsiteY2" fmla="*/ 512327 h 7370327"/>
              <a:gd name="connsiteX3" fmla="*/ 1669143 w 4684569"/>
              <a:gd name="connsiteY3" fmla="*/ 7363070 h 7370327"/>
              <a:gd name="connsiteX4" fmla="*/ 0 w 4684569"/>
              <a:gd name="connsiteY4" fmla="*/ 7370327 h 7370327"/>
              <a:gd name="connsiteX5" fmla="*/ 0 w 4684569"/>
              <a:gd name="connsiteY5" fmla="*/ 512327 h 7370327"/>
              <a:gd name="connsiteX0" fmla="*/ 0 w 2943262"/>
              <a:gd name="connsiteY0" fmla="*/ 14514 h 6872514"/>
              <a:gd name="connsiteX1" fmla="*/ 1553029 w 2943262"/>
              <a:gd name="connsiteY1" fmla="*/ 0 h 6872514"/>
              <a:gd name="connsiteX2" fmla="*/ 2942732 w 2943262"/>
              <a:gd name="connsiteY2" fmla="*/ 3236686 h 6872514"/>
              <a:gd name="connsiteX3" fmla="*/ 1669143 w 2943262"/>
              <a:gd name="connsiteY3" fmla="*/ 6865257 h 6872514"/>
              <a:gd name="connsiteX4" fmla="*/ 0 w 2943262"/>
              <a:gd name="connsiteY4" fmla="*/ 6872514 h 6872514"/>
              <a:gd name="connsiteX5" fmla="*/ 0 w 2943262"/>
              <a:gd name="connsiteY5" fmla="*/ 14514 h 6872514"/>
              <a:gd name="connsiteX0" fmla="*/ 0 w 4220144"/>
              <a:gd name="connsiteY0" fmla="*/ 14514 h 6872514"/>
              <a:gd name="connsiteX1" fmla="*/ 1553029 w 4220144"/>
              <a:gd name="connsiteY1" fmla="*/ 0 h 6872514"/>
              <a:gd name="connsiteX2" fmla="*/ 4219989 w 4220144"/>
              <a:gd name="connsiteY2" fmla="*/ 3309258 h 6872514"/>
              <a:gd name="connsiteX3" fmla="*/ 1669143 w 4220144"/>
              <a:gd name="connsiteY3" fmla="*/ 6865257 h 6872514"/>
              <a:gd name="connsiteX4" fmla="*/ 0 w 4220144"/>
              <a:gd name="connsiteY4" fmla="*/ 6872514 h 6872514"/>
              <a:gd name="connsiteX5" fmla="*/ 0 w 4220144"/>
              <a:gd name="connsiteY5" fmla="*/ 14514 h 6872514"/>
              <a:gd name="connsiteX0" fmla="*/ 0 w 4350763"/>
              <a:gd name="connsiteY0" fmla="*/ 14514 h 6872514"/>
              <a:gd name="connsiteX1" fmla="*/ 1553029 w 4350763"/>
              <a:gd name="connsiteY1" fmla="*/ 0 h 6872514"/>
              <a:gd name="connsiteX2" fmla="*/ 4350618 w 4350763"/>
              <a:gd name="connsiteY2" fmla="*/ 3309258 h 6872514"/>
              <a:gd name="connsiteX3" fmla="*/ 1669143 w 4350763"/>
              <a:gd name="connsiteY3" fmla="*/ 6865257 h 6872514"/>
              <a:gd name="connsiteX4" fmla="*/ 0 w 4350763"/>
              <a:gd name="connsiteY4" fmla="*/ 6872514 h 6872514"/>
              <a:gd name="connsiteX5" fmla="*/ 0 w 4350763"/>
              <a:gd name="connsiteY5" fmla="*/ 14514 h 6872514"/>
              <a:gd name="connsiteX0" fmla="*/ 0 w 2278629"/>
              <a:gd name="connsiteY0" fmla="*/ 14514 h 6872514"/>
              <a:gd name="connsiteX1" fmla="*/ 1553029 w 2278629"/>
              <a:gd name="connsiteY1" fmla="*/ 0 h 6872514"/>
              <a:gd name="connsiteX2" fmla="*/ 2246046 w 2278629"/>
              <a:gd name="connsiteY2" fmla="*/ 3541486 h 6872514"/>
              <a:gd name="connsiteX3" fmla="*/ 1669143 w 2278629"/>
              <a:gd name="connsiteY3" fmla="*/ 6865257 h 6872514"/>
              <a:gd name="connsiteX4" fmla="*/ 0 w 2278629"/>
              <a:gd name="connsiteY4" fmla="*/ 6872514 h 6872514"/>
              <a:gd name="connsiteX5" fmla="*/ 0 w 2278629"/>
              <a:gd name="connsiteY5" fmla="*/ 14514 h 6872514"/>
              <a:gd name="connsiteX0" fmla="*/ 0 w 1898455"/>
              <a:gd name="connsiteY0" fmla="*/ 14514 h 6872514"/>
              <a:gd name="connsiteX1" fmla="*/ 1553029 w 1898455"/>
              <a:gd name="connsiteY1" fmla="*/ 0 h 6872514"/>
              <a:gd name="connsiteX2" fmla="*/ 968789 w 1898455"/>
              <a:gd name="connsiteY2" fmla="*/ 3178629 h 6872514"/>
              <a:gd name="connsiteX3" fmla="*/ 1669143 w 1898455"/>
              <a:gd name="connsiteY3" fmla="*/ 6865257 h 6872514"/>
              <a:gd name="connsiteX4" fmla="*/ 0 w 1898455"/>
              <a:gd name="connsiteY4" fmla="*/ 6872514 h 6872514"/>
              <a:gd name="connsiteX5" fmla="*/ 0 w 1898455"/>
              <a:gd name="connsiteY5" fmla="*/ 14514 h 6872514"/>
              <a:gd name="connsiteX0" fmla="*/ 0 w 1882983"/>
              <a:gd name="connsiteY0" fmla="*/ 14514 h 6872514"/>
              <a:gd name="connsiteX1" fmla="*/ 1553029 w 1882983"/>
              <a:gd name="connsiteY1" fmla="*/ 0 h 6872514"/>
              <a:gd name="connsiteX2" fmla="*/ 823646 w 1882983"/>
              <a:gd name="connsiteY2" fmla="*/ 3135086 h 6872514"/>
              <a:gd name="connsiteX3" fmla="*/ 1669143 w 1882983"/>
              <a:gd name="connsiteY3" fmla="*/ 6865257 h 6872514"/>
              <a:gd name="connsiteX4" fmla="*/ 0 w 1882983"/>
              <a:gd name="connsiteY4" fmla="*/ 6872514 h 6872514"/>
              <a:gd name="connsiteX5" fmla="*/ 0 w 1882983"/>
              <a:gd name="connsiteY5" fmla="*/ 14514 h 6872514"/>
              <a:gd name="connsiteX0" fmla="*/ 0 w 4401216"/>
              <a:gd name="connsiteY0" fmla="*/ 14514 h 6872514"/>
              <a:gd name="connsiteX1" fmla="*/ 4296229 w 4401216"/>
              <a:gd name="connsiteY1" fmla="*/ 0 h 6872514"/>
              <a:gd name="connsiteX2" fmla="*/ 823646 w 4401216"/>
              <a:gd name="connsiteY2" fmla="*/ 3135086 h 6872514"/>
              <a:gd name="connsiteX3" fmla="*/ 1669143 w 4401216"/>
              <a:gd name="connsiteY3" fmla="*/ 6865257 h 6872514"/>
              <a:gd name="connsiteX4" fmla="*/ 0 w 4401216"/>
              <a:gd name="connsiteY4" fmla="*/ 6872514 h 6872514"/>
              <a:gd name="connsiteX5" fmla="*/ 0 w 4401216"/>
              <a:gd name="connsiteY5" fmla="*/ 14514 h 6872514"/>
              <a:gd name="connsiteX0" fmla="*/ 0 w 4415446"/>
              <a:gd name="connsiteY0" fmla="*/ 14514 h 6872514"/>
              <a:gd name="connsiteX1" fmla="*/ 4296229 w 4415446"/>
              <a:gd name="connsiteY1" fmla="*/ 0 h 6872514"/>
              <a:gd name="connsiteX2" fmla="*/ 1346160 w 4415446"/>
              <a:gd name="connsiteY2" fmla="*/ 2699658 h 6872514"/>
              <a:gd name="connsiteX3" fmla="*/ 1669143 w 4415446"/>
              <a:gd name="connsiteY3" fmla="*/ 6865257 h 6872514"/>
              <a:gd name="connsiteX4" fmla="*/ 0 w 4415446"/>
              <a:gd name="connsiteY4" fmla="*/ 6872514 h 6872514"/>
              <a:gd name="connsiteX5" fmla="*/ 0 w 4415446"/>
              <a:gd name="connsiteY5" fmla="*/ 14514 h 6872514"/>
              <a:gd name="connsiteX0" fmla="*/ 0 w 4404818"/>
              <a:gd name="connsiteY0" fmla="*/ 14514 h 6872514"/>
              <a:gd name="connsiteX1" fmla="*/ 4296229 w 4404818"/>
              <a:gd name="connsiteY1" fmla="*/ 0 h 6872514"/>
              <a:gd name="connsiteX2" fmla="*/ 968789 w 4404818"/>
              <a:gd name="connsiteY2" fmla="*/ 3004458 h 6872514"/>
              <a:gd name="connsiteX3" fmla="*/ 1669143 w 4404818"/>
              <a:gd name="connsiteY3" fmla="*/ 6865257 h 6872514"/>
              <a:gd name="connsiteX4" fmla="*/ 0 w 4404818"/>
              <a:gd name="connsiteY4" fmla="*/ 6872514 h 6872514"/>
              <a:gd name="connsiteX5" fmla="*/ 0 w 4404818"/>
              <a:gd name="connsiteY5" fmla="*/ 14514 h 6872514"/>
              <a:gd name="connsiteX0" fmla="*/ 0 w 4398172"/>
              <a:gd name="connsiteY0" fmla="*/ 14514 h 6872514"/>
              <a:gd name="connsiteX1" fmla="*/ 4296229 w 4398172"/>
              <a:gd name="connsiteY1" fmla="*/ 0 h 6872514"/>
              <a:gd name="connsiteX2" fmla="*/ 693018 w 4398172"/>
              <a:gd name="connsiteY2" fmla="*/ 3280229 h 6872514"/>
              <a:gd name="connsiteX3" fmla="*/ 1669143 w 4398172"/>
              <a:gd name="connsiteY3" fmla="*/ 6865257 h 6872514"/>
              <a:gd name="connsiteX4" fmla="*/ 0 w 4398172"/>
              <a:gd name="connsiteY4" fmla="*/ 6872514 h 6872514"/>
              <a:gd name="connsiteX5" fmla="*/ 0 w 4398172"/>
              <a:gd name="connsiteY5" fmla="*/ 14514 h 6872514"/>
              <a:gd name="connsiteX0" fmla="*/ 0 w 4398172"/>
              <a:gd name="connsiteY0" fmla="*/ 14514 h 6872514"/>
              <a:gd name="connsiteX1" fmla="*/ 4296229 w 4398172"/>
              <a:gd name="connsiteY1" fmla="*/ 0 h 6872514"/>
              <a:gd name="connsiteX2" fmla="*/ 693018 w 4398172"/>
              <a:gd name="connsiteY2" fmla="*/ 3091543 h 6872514"/>
              <a:gd name="connsiteX3" fmla="*/ 1669143 w 4398172"/>
              <a:gd name="connsiteY3" fmla="*/ 6865257 h 6872514"/>
              <a:gd name="connsiteX4" fmla="*/ 0 w 4398172"/>
              <a:gd name="connsiteY4" fmla="*/ 6872514 h 6872514"/>
              <a:gd name="connsiteX5" fmla="*/ 0 w 4398172"/>
              <a:gd name="connsiteY5" fmla="*/ 14514 h 6872514"/>
              <a:gd name="connsiteX0" fmla="*/ 0 w 4401790"/>
              <a:gd name="connsiteY0" fmla="*/ 14514 h 6872514"/>
              <a:gd name="connsiteX1" fmla="*/ 4296229 w 4401790"/>
              <a:gd name="connsiteY1" fmla="*/ 0 h 6872514"/>
              <a:gd name="connsiteX2" fmla="*/ 693018 w 4401790"/>
              <a:gd name="connsiteY2" fmla="*/ 3091543 h 6872514"/>
              <a:gd name="connsiteX3" fmla="*/ 1669143 w 4401790"/>
              <a:gd name="connsiteY3" fmla="*/ 6865257 h 6872514"/>
              <a:gd name="connsiteX4" fmla="*/ 0 w 4401790"/>
              <a:gd name="connsiteY4" fmla="*/ 6872514 h 6872514"/>
              <a:gd name="connsiteX5" fmla="*/ 0 w 4401790"/>
              <a:gd name="connsiteY5" fmla="*/ 14514 h 6872514"/>
              <a:gd name="connsiteX0" fmla="*/ 0 w 4383934"/>
              <a:gd name="connsiteY0" fmla="*/ 14514 h 6872514"/>
              <a:gd name="connsiteX1" fmla="*/ 4281715 w 4383934"/>
              <a:gd name="connsiteY1" fmla="*/ 0 h 6872514"/>
              <a:gd name="connsiteX2" fmla="*/ 693018 w 4383934"/>
              <a:gd name="connsiteY2" fmla="*/ 3091543 h 6872514"/>
              <a:gd name="connsiteX3" fmla="*/ 1669143 w 4383934"/>
              <a:gd name="connsiteY3" fmla="*/ 6865257 h 6872514"/>
              <a:gd name="connsiteX4" fmla="*/ 0 w 4383934"/>
              <a:gd name="connsiteY4" fmla="*/ 6872514 h 6872514"/>
              <a:gd name="connsiteX5" fmla="*/ 0 w 4383934"/>
              <a:gd name="connsiteY5" fmla="*/ 14514 h 6872514"/>
              <a:gd name="connsiteX0" fmla="*/ 0 w 4281715"/>
              <a:gd name="connsiteY0" fmla="*/ 14514 h 6872514"/>
              <a:gd name="connsiteX1" fmla="*/ 4281715 w 4281715"/>
              <a:gd name="connsiteY1" fmla="*/ 0 h 6872514"/>
              <a:gd name="connsiteX2" fmla="*/ 693018 w 4281715"/>
              <a:gd name="connsiteY2" fmla="*/ 3091543 h 6872514"/>
              <a:gd name="connsiteX3" fmla="*/ 1669143 w 4281715"/>
              <a:gd name="connsiteY3" fmla="*/ 6865257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93018 w 4281715"/>
              <a:gd name="connsiteY2" fmla="*/ 3091543 h 6872514"/>
              <a:gd name="connsiteX3" fmla="*/ 1669143 w 4281715"/>
              <a:gd name="connsiteY3" fmla="*/ 6865257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93018 w 4281715"/>
              <a:gd name="connsiteY2" fmla="*/ 3091543 h 6872514"/>
              <a:gd name="connsiteX3" fmla="*/ 1669143 w 4281715"/>
              <a:gd name="connsiteY3" fmla="*/ 6865257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93018 w 4281715"/>
              <a:gd name="connsiteY2" fmla="*/ 3091543 h 6872514"/>
              <a:gd name="connsiteX3" fmla="*/ 1669143 w 4281715"/>
              <a:gd name="connsiteY3" fmla="*/ 6865257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1669143 w 4281715"/>
              <a:gd name="connsiteY3" fmla="*/ 6865257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7070941"/>
              <a:gd name="connsiteX1" fmla="*/ 4281715 w 4281715"/>
              <a:gd name="connsiteY1" fmla="*/ 0 h 7070941"/>
              <a:gd name="connsiteX2" fmla="*/ 681539 w 4281715"/>
              <a:gd name="connsiteY2" fmla="*/ 3265715 h 7070941"/>
              <a:gd name="connsiteX3" fmla="*/ 2881261 w 4281715"/>
              <a:gd name="connsiteY3" fmla="*/ 6792685 h 7070941"/>
              <a:gd name="connsiteX4" fmla="*/ 2323454 w 4281715"/>
              <a:gd name="connsiteY4" fmla="*/ 6850743 h 7070941"/>
              <a:gd name="connsiteX5" fmla="*/ 0 w 4281715"/>
              <a:gd name="connsiteY5" fmla="*/ 6872514 h 7070941"/>
              <a:gd name="connsiteX6" fmla="*/ 0 w 4281715"/>
              <a:gd name="connsiteY6" fmla="*/ 14514 h 7070941"/>
              <a:gd name="connsiteX0" fmla="*/ 0 w 4281715"/>
              <a:gd name="connsiteY0" fmla="*/ 14514 h 7505816"/>
              <a:gd name="connsiteX1" fmla="*/ 4281715 w 4281715"/>
              <a:gd name="connsiteY1" fmla="*/ 0 h 7505816"/>
              <a:gd name="connsiteX2" fmla="*/ 681539 w 4281715"/>
              <a:gd name="connsiteY2" fmla="*/ 3265715 h 7505816"/>
              <a:gd name="connsiteX3" fmla="*/ 2881261 w 4281715"/>
              <a:gd name="connsiteY3" fmla="*/ 6792685 h 7505816"/>
              <a:gd name="connsiteX4" fmla="*/ 0 w 4281715"/>
              <a:gd name="connsiteY4" fmla="*/ 6872514 h 7505816"/>
              <a:gd name="connsiteX5" fmla="*/ 0 w 4281715"/>
              <a:gd name="connsiteY5" fmla="*/ 14514 h 7505816"/>
              <a:gd name="connsiteX0" fmla="*/ 0 w 4281715"/>
              <a:gd name="connsiteY0" fmla="*/ 14514 h 6872514"/>
              <a:gd name="connsiteX1" fmla="*/ 4281715 w 4281715"/>
              <a:gd name="connsiteY1" fmla="*/ 0 h 6872514"/>
              <a:gd name="connsiteX2" fmla="*/ 681539 w 4281715"/>
              <a:gd name="connsiteY2" fmla="*/ 3265715 h 6872514"/>
              <a:gd name="connsiteX3" fmla="*/ 2881261 w 4281715"/>
              <a:gd name="connsiteY3" fmla="*/ 6792685 h 6872514"/>
              <a:gd name="connsiteX4" fmla="*/ 0 w 4281715"/>
              <a:gd name="connsiteY4" fmla="*/ 6872514 h 6872514"/>
              <a:gd name="connsiteX5" fmla="*/ 0 w 4281715"/>
              <a:gd name="connsiteY5" fmla="*/ 14514 h 6872514"/>
              <a:gd name="connsiteX0" fmla="*/ 0 w 4281715"/>
              <a:gd name="connsiteY0" fmla="*/ 14514 h 6879771"/>
              <a:gd name="connsiteX1" fmla="*/ 4281715 w 4281715"/>
              <a:gd name="connsiteY1" fmla="*/ 0 h 6879771"/>
              <a:gd name="connsiteX2" fmla="*/ 681539 w 4281715"/>
              <a:gd name="connsiteY2" fmla="*/ 3265715 h 6879771"/>
              <a:gd name="connsiteX3" fmla="*/ 2915698 w 4281715"/>
              <a:gd name="connsiteY3" fmla="*/ 6879771 h 6879771"/>
              <a:gd name="connsiteX4" fmla="*/ 0 w 4281715"/>
              <a:gd name="connsiteY4" fmla="*/ 6872514 h 6879771"/>
              <a:gd name="connsiteX5" fmla="*/ 0 w 4281715"/>
              <a:gd name="connsiteY5" fmla="*/ 14514 h 6879771"/>
              <a:gd name="connsiteX0" fmla="*/ 0 w 4281715"/>
              <a:gd name="connsiteY0" fmla="*/ 14514 h 6879771"/>
              <a:gd name="connsiteX1" fmla="*/ 4281715 w 4281715"/>
              <a:gd name="connsiteY1" fmla="*/ 0 h 6879771"/>
              <a:gd name="connsiteX2" fmla="*/ 681539 w 4281715"/>
              <a:gd name="connsiteY2" fmla="*/ 3265715 h 6879771"/>
              <a:gd name="connsiteX3" fmla="*/ 2915698 w 4281715"/>
              <a:gd name="connsiteY3" fmla="*/ 6879771 h 6879771"/>
              <a:gd name="connsiteX4" fmla="*/ 0 w 4281715"/>
              <a:gd name="connsiteY4" fmla="*/ 6872514 h 6879771"/>
              <a:gd name="connsiteX5" fmla="*/ 0 w 4281715"/>
              <a:gd name="connsiteY5" fmla="*/ 14514 h 6879771"/>
              <a:gd name="connsiteX0" fmla="*/ 0 w 4281715"/>
              <a:gd name="connsiteY0" fmla="*/ 14514 h 6879771"/>
              <a:gd name="connsiteX1" fmla="*/ 4281715 w 4281715"/>
              <a:gd name="connsiteY1" fmla="*/ 0 h 6879771"/>
              <a:gd name="connsiteX2" fmla="*/ 681539 w 4281715"/>
              <a:gd name="connsiteY2" fmla="*/ 3265715 h 6879771"/>
              <a:gd name="connsiteX3" fmla="*/ 2915698 w 4281715"/>
              <a:gd name="connsiteY3" fmla="*/ 6879771 h 6879771"/>
              <a:gd name="connsiteX4" fmla="*/ 0 w 4281715"/>
              <a:gd name="connsiteY4" fmla="*/ 6872514 h 6879771"/>
              <a:gd name="connsiteX5" fmla="*/ 0 w 4281715"/>
              <a:gd name="connsiteY5" fmla="*/ 14514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715" h="6879771">
                <a:moveTo>
                  <a:pt x="0" y="14514"/>
                </a:moveTo>
                <a:lnTo>
                  <a:pt x="4281715" y="0"/>
                </a:lnTo>
                <a:cubicBezTo>
                  <a:pt x="4264170" y="29028"/>
                  <a:pt x="840333" y="957944"/>
                  <a:pt x="681539" y="3265715"/>
                </a:cubicBezTo>
                <a:cubicBezTo>
                  <a:pt x="522745" y="5573486"/>
                  <a:pt x="2673435" y="5944809"/>
                  <a:pt x="2915698" y="6879771"/>
                </a:cubicBezTo>
                <a:lnTo>
                  <a:pt x="0" y="6872514"/>
                </a:lnTo>
                <a:lnTo>
                  <a:pt x="0" y="14514"/>
                </a:lnTo>
                <a:close/>
              </a:path>
            </a:pathLst>
          </a:cu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7" name="Group 46">
            <a:extLst>
              <a:ext uri="{FF2B5EF4-FFF2-40B4-BE49-F238E27FC236}">
                <a16:creationId xmlns:a16="http://schemas.microsoft.com/office/drawing/2014/main" id="{668EA2A9-AE71-497A-8425-FEE3F90D6DD0}"/>
              </a:ext>
            </a:extLst>
          </p:cNvPr>
          <p:cNvGrpSpPr/>
          <p:nvPr/>
        </p:nvGrpSpPr>
        <p:grpSpPr>
          <a:xfrm>
            <a:off x="4629442" y="2445657"/>
            <a:ext cx="108384" cy="1970393"/>
            <a:chOff x="4629442" y="2445657"/>
            <a:chExt cx="108384" cy="1970393"/>
          </a:xfrm>
        </p:grpSpPr>
        <p:cxnSp>
          <p:nvCxnSpPr>
            <p:cNvPr id="9" name="Straight Connector 8">
              <a:extLst>
                <a:ext uri="{FF2B5EF4-FFF2-40B4-BE49-F238E27FC236}">
                  <a16:creationId xmlns:a16="http://schemas.microsoft.com/office/drawing/2014/main" id="{995DD9A7-7D57-4384-981A-30522331672C}"/>
                </a:ext>
              </a:extLst>
            </p:cNvPr>
            <p:cNvCxnSpPr>
              <a:cxnSpLocks/>
            </p:cNvCxnSpPr>
            <p:nvPr/>
          </p:nvCxnSpPr>
          <p:spPr>
            <a:xfrm>
              <a:off x="4684485" y="2445657"/>
              <a:ext cx="0" cy="796913"/>
            </a:xfrm>
            <a:prstGeom prst="line">
              <a:avLst/>
            </a:prstGeom>
            <a:ln w="95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3" name="Diamond 42">
              <a:extLst>
                <a:ext uri="{FF2B5EF4-FFF2-40B4-BE49-F238E27FC236}">
                  <a16:creationId xmlns:a16="http://schemas.microsoft.com/office/drawing/2014/main" id="{86D12E55-F91A-44AF-AC23-23F8CB011A79}"/>
                </a:ext>
              </a:extLst>
            </p:cNvPr>
            <p:cNvSpPr/>
            <p:nvPr/>
          </p:nvSpPr>
          <p:spPr>
            <a:xfrm flipV="1">
              <a:off x="4629442" y="3374808"/>
              <a:ext cx="108384" cy="108384"/>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46" name="Straight Connector 45">
              <a:extLst>
                <a:ext uri="{FF2B5EF4-FFF2-40B4-BE49-F238E27FC236}">
                  <a16:creationId xmlns:a16="http://schemas.microsoft.com/office/drawing/2014/main" id="{F4DD3F42-6384-4224-935C-9A6F6AF1C031}"/>
                </a:ext>
              </a:extLst>
            </p:cNvPr>
            <p:cNvCxnSpPr>
              <a:cxnSpLocks/>
            </p:cNvCxnSpPr>
            <p:nvPr/>
          </p:nvCxnSpPr>
          <p:spPr>
            <a:xfrm>
              <a:off x="4684485" y="3619137"/>
              <a:ext cx="0" cy="796913"/>
            </a:xfrm>
            <a:prstGeom prst="line">
              <a:avLst/>
            </a:prstGeom>
            <a:ln w="95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3D33734B-17BC-4765-BAF8-A4483BCA78E2}"/>
              </a:ext>
            </a:extLst>
          </p:cNvPr>
          <p:cNvSpPr/>
          <p:nvPr/>
        </p:nvSpPr>
        <p:spPr>
          <a:xfrm>
            <a:off x="5313081" y="4235318"/>
            <a:ext cx="45719" cy="26161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703569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48B139-9695-4C5E-9829-274AF04842BB}"/>
              </a:ext>
            </a:extLst>
          </p:cNvPr>
          <p:cNvSpPr txBox="1"/>
          <p:nvPr/>
        </p:nvSpPr>
        <p:spPr>
          <a:xfrm>
            <a:off x="1340305" y="1139893"/>
            <a:ext cx="4800926" cy="646331"/>
          </a:xfrm>
          <a:prstGeom prst="rect">
            <a:avLst/>
          </a:prstGeom>
          <a:noFill/>
        </p:spPr>
        <p:txBody>
          <a:bodyPr wrap="square" rtlCol="0">
            <a:spAutoFit/>
          </a:bodyPr>
          <a:lstStyle/>
          <a:p>
            <a:r>
              <a:rPr lang="en-US" sz="3600">
                <a:latin typeface="Raleway" panose="020B0503030101060003" pitchFamily="34" charset="0"/>
              </a:rPr>
              <a:t>Let’s connect with us!</a:t>
            </a:r>
            <a:endParaRPr lang="id-ID" sz="3600">
              <a:latin typeface="Raleway" panose="020B0503030101060003" pitchFamily="34" charset="0"/>
            </a:endParaRPr>
          </a:p>
        </p:txBody>
      </p:sp>
      <p:sp>
        <p:nvSpPr>
          <p:cNvPr id="16" name="TextBox 15">
            <a:extLst>
              <a:ext uri="{FF2B5EF4-FFF2-40B4-BE49-F238E27FC236}">
                <a16:creationId xmlns:a16="http://schemas.microsoft.com/office/drawing/2014/main" id="{AE20A0BD-8D4B-4FBF-9510-330B7D37D205}"/>
              </a:ext>
            </a:extLst>
          </p:cNvPr>
          <p:cNvSpPr txBox="1"/>
          <p:nvPr/>
        </p:nvSpPr>
        <p:spPr>
          <a:xfrm>
            <a:off x="1376227" y="2237982"/>
            <a:ext cx="4426225" cy="566758"/>
          </a:xfrm>
          <a:prstGeom prst="rect">
            <a:avLst/>
          </a:prstGeom>
          <a:noFill/>
        </p:spPr>
        <p:txBody>
          <a:bodyPr wrap="square" rtlCol="0">
            <a:spAutoFit/>
          </a:bodyPr>
          <a:lstStyle/>
          <a:p>
            <a:pPr>
              <a:lnSpc>
                <a:spcPct val="150000"/>
              </a:lnSpc>
            </a:pPr>
            <a:r>
              <a:rPr lang="en-US" sz="1100">
                <a:solidFill>
                  <a:schemeClr val="tx1">
                    <a:lumMod val="50000"/>
                    <a:lumOff val="50000"/>
                  </a:schemeClr>
                </a:solidFill>
              </a:rPr>
              <a:t>Please feel fre to contact us on (phone call) or contact us by (email), if you require any further information.</a:t>
            </a:r>
            <a:endParaRPr lang="id-ID" sz="1100">
              <a:solidFill>
                <a:schemeClr val="tx1">
                  <a:lumMod val="50000"/>
                  <a:lumOff val="50000"/>
                </a:schemeClr>
              </a:solidFill>
            </a:endParaRPr>
          </a:p>
        </p:txBody>
      </p:sp>
      <p:sp>
        <p:nvSpPr>
          <p:cNvPr id="17" name="TextBox 16">
            <a:extLst>
              <a:ext uri="{FF2B5EF4-FFF2-40B4-BE49-F238E27FC236}">
                <a16:creationId xmlns:a16="http://schemas.microsoft.com/office/drawing/2014/main" id="{1C4F457C-3418-49F9-9DA3-AF8E49C88DF0}"/>
              </a:ext>
            </a:extLst>
          </p:cNvPr>
          <p:cNvSpPr txBox="1"/>
          <p:nvPr/>
        </p:nvSpPr>
        <p:spPr>
          <a:xfrm>
            <a:off x="1826943" y="3187454"/>
            <a:ext cx="1665217" cy="261610"/>
          </a:xfrm>
          <a:prstGeom prst="rect">
            <a:avLst/>
          </a:prstGeom>
          <a:noFill/>
        </p:spPr>
        <p:txBody>
          <a:bodyPr wrap="square" rtlCol="0">
            <a:spAutoFit/>
          </a:bodyPr>
          <a:lstStyle/>
          <a:p>
            <a:r>
              <a:rPr lang="en-US" sz="1100" b="1" spc="100">
                <a:latin typeface="Poppins" panose="00000500000000000000" pitchFamily="2" charset="0"/>
                <a:cs typeface="Poppins" panose="00000500000000000000" pitchFamily="2" charset="0"/>
              </a:rPr>
              <a:t>OFFICE HOURS</a:t>
            </a:r>
            <a:endParaRPr lang="id-ID" sz="1100" b="1" spc="100">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FBB0A712-5843-47B0-B924-F4725946FFFD}"/>
              </a:ext>
            </a:extLst>
          </p:cNvPr>
          <p:cNvSpPr txBox="1"/>
          <p:nvPr/>
        </p:nvSpPr>
        <p:spPr>
          <a:xfrm>
            <a:off x="1826944" y="3451558"/>
            <a:ext cx="1665218" cy="573940"/>
          </a:xfrm>
          <a:prstGeom prst="rect">
            <a:avLst/>
          </a:prstGeom>
          <a:noFill/>
        </p:spPr>
        <p:txBody>
          <a:bodyPr wrap="square" rtlCol="0">
            <a:spAutoFit/>
          </a:bodyPr>
          <a:lstStyle/>
          <a:p>
            <a:pPr>
              <a:lnSpc>
                <a:spcPct val="150000"/>
              </a:lnSpc>
            </a:pPr>
            <a:r>
              <a:rPr lang="en-US" sz="1100">
                <a:solidFill>
                  <a:schemeClr val="tx1">
                    <a:lumMod val="50000"/>
                    <a:lumOff val="50000"/>
                  </a:schemeClr>
                </a:solidFill>
              </a:rPr>
              <a:t>Monday – Friday</a:t>
            </a:r>
          </a:p>
          <a:p>
            <a:pPr>
              <a:lnSpc>
                <a:spcPct val="150000"/>
              </a:lnSpc>
            </a:pPr>
            <a:r>
              <a:rPr lang="en-US" sz="1100">
                <a:solidFill>
                  <a:schemeClr val="tx1">
                    <a:lumMod val="50000"/>
                    <a:lumOff val="50000"/>
                  </a:schemeClr>
                </a:solidFill>
              </a:rPr>
              <a:t>08.00 – 17.00 PM</a:t>
            </a:r>
            <a:endParaRPr lang="id-ID" sz="1100">
              <a:solidFill>
                <a:schemeClr val="tx1">
                  <a:lumMod val="50000"/>
                  <a:lumOff val="50000"/>
                </a:schemeClr>
              </a:solidFill>
            </a:endParaRPr>
          </a:p>
        </p:txBody>
      </p:sp>
      <p:sp>
        <p:nvSpPr>
          <p:cNvPr id="19" name="TextBox 18">
            <a:extLst>
              <a:ext uri="{FF2B5EF4-FFF2-40B4-BE49-F238E27FC236}">
                <a16:creationId xmlns:a16="http://schemas.microsoft.com/office/drawing/2014/main" id="{EFA39F7B-7DEA-4E0D-BCDE-181B7BE9BB4F}"/>
              </a:ext>
            </a:extLst>
          </p:cNvPr>
          <p:cNvSpPr txBox="1"/>
          <p:nvPr/>
        </p:nvSpPr>
        <p:spPr>
          <a:xfrm>
            <a:off x="1826943" y="4383659"/>
            <a:ext cx="1665217" cy="261610"/>
          </a:xfrm>
          <a:prstGeom prst="rect">
            <a:avLst/>
          </a:prstGeom>
          <a:noFill/>
        </p:spPr>
        <p:txBody>
          <a:bodyPr wrap="square" rtlCol="0">
            <a:spAutoFit/>
          </a:bodyPr>
          <a:lstStyle/>
          <a:p>
            <a:r>
              <a:rPr lang="en-US" sz="1100" b="1" spc="100">
                <a:latin typeface="Poppins" panose="00000500000000000000" pitchFamily="2" charset="0"/>
                <a:cs typeface="Poppins" panose="00000500000000000000" pitchFamily="2" charset="0"/>
              </a:rPr>
              <a:t>OUR ADDRESS</a:t>
            </a:r>
            <a:endParaRPr lang="id-ID" sz="1100" b="1" spc="100">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3497D592-474C-4A27-BA30-C10194754410}"/>
              </a:ext>
            </a:extLst>
          </p:cNvPr>
          <p:cNvSpPr txBox="1"/>
          <p:nvPr/>
        </p:nvSpPr>
        <p:spPr>
          <a:xfrm>
            <a:off x="1826944" y="4647763"/>
            <a:ext cx="1665218" cy="820674"/>
          </a:xfrm>
          <a:prstGeom prst="rect">
            <a:avLst/>
          </a:prstGeom>
          <a:noFill/>
        </p:spPr>
        <p:txBody>
          <a:bodyPr wrap="square" rtlCol="0">
            <a:spAutoFit/>
          </a:bodyPr>
          <a:lstStyle/>
          <a:p>
            <a:pPr>
              <a:lnSpc>
                <a:spcPct val="150000"/>
              </a:lnSpc>
            </a:pPr>
            <a:r>
              <a:rPr lang="en-US" sz="1100">
                <a:solidFill>
                  <a:schemeClr val="tx1">
                    <a:lumMod val="50000"/>
                    <a:lumOff val="50000"/>
                  </a:schemeClr>
                </a:solidFill>
              </a:rPr>
              <a:t>1234 The Creative Street</a:t>
            </a:r>
          </a:p>
          <a:p>
            <a:pPr>
              <a:lnSpc>
                <a:spcPct val="150000"/>
              </a:lnSpc>
            </a:pPr>
            <a:r>
              <a:rPr lang="en-US" sz="1100">
                <a:solidFill>
                  <a:schemeClr val="tx1">
                    <a:lumMod val="50000"/>
                    <a:lumOff val="50000"/>
                  </a:schemeClr>
                </a:solidFill>
              </a:rPr>
              <a:t>Mountain View, CA 1234</a:t>
            </a:r>
          </a:p>
          <a:p>
            <a:pPr>
              <a:lnSpc>
                <a:spcPct val="150000"/>
              </a:lnSpc>
            </a:pPr>
            <a:r>
              <a:rPr lang="en-US" sz="1100">
                <a:solidFill>
                  <a:schemeClr val="tx1">
                    <a:lumMod val="50000"/>
                    <a:lumOff val="50000"/>
                  </a:schemeClr>
                </a:solidFill>
              </a:rPr>
              <a:t>United States</a:t>
            </a:r>
            <a:endParaRPr lang="id-ID" sz="1100">
              <a:solidFill>
                <a:schemeClr val="tx1">
                  <a:lumMod val="50000"/>
                  <a:lumOff val="50000"/>
                </a:schemeClr>
              </a:solidFill>
            </a:endParaRPr>
          </a:p>
        </p:txBody>
      </p:sp>
      <p:sp>
        <p:nvSpPr>
          <p:cNvPr id="21" name="TextBox 20">
            <a:extLst>
              <a:ext uri="{FF2B5EF4-FFF2-40B4-BE49-F238E27FC236}">
                <a16:creationId xmlns:a16="http://schemas.microsoft.com/office/drawing/2014/main" id="{5436B428-2D63-4F04-8AA1-0CC8ED8595C0}"/>
              </a:ext>
            </a:extLst>
          </p:cNvPr>
          <p:cNvSpPr txBox="1"/>
          <p:nvPr/>
        </p:nvSpPr>
        <p:spPr>
          <a:xfrm>
            <a:off x="4086693" y="3192548"/>
            <a:ext cx="1665217" cy="261610"/>
          </a:xfrm>
          <a:prstGeom prst="rect">
            <a:avLst/>
          </a:prstGeom>
          <a:noFill/>
        </p:spPr>
        <p:txBody>
          <a:bodyPr wrap="square" rtlCol="0">
            <a:spAutoFit/>
          </a:bodyPr>
          <a:lstStyle/>
          <a:p>
            <a:r>
              <a:rPr lang="en-US" sz="1100" b="1" spc="100">
                <a:latin typeface="Poppins" panose="00000500000000000000" pitchFamily="2" charset="0"/>
                <a:cs typeface="Poppins" panose="00000500000000000000" pitchFamily="2" charset="0"/>
              </a:rPr>
              <a:t>GET IN TOUCH</a:t>
            </a:r>
            <a:endParaRPr lang="id-ID" sz="1100" b="1" spc="100">
              <a:latin typeface="Poppins" panose="00000500000000000000" pitchFamily="2" charset="0"/>
              <a:cs typeface="Poppins" panose="00000500000000000000" pitchFamily="2" charset="0"/>
            </a:endParaRPr>
          </a:p>
        </p:txBody>
      </p:sp>
      <p:sp>
        <p:nvSpPr>
          <p:cNvPr id="22" name="TextBox 21">
            <a:extLst>
              <a:ext uri="{FF2B5EF4-FFF2-40B4-BE49-F238E27FC236}">
                <a16:creationId xmlns:a16="http://schemas.microsoft.com/office/drawing/2014/main" id="{4691BD6A-962E-4827-AB91-13CE4859A7D5}"/>
              </a:ext>
            </a:extLst>
          </p:cNvPr>
          <p:cNvSpPr txBox="1"/>
          <p:nvPr/>
        </p:nvSpPr>
        <p:spPr>
          <a:xfrm>
            <a:off x="4086694" y="3456652"/>
            <a:ext cx="1665218" cy="573940"/>
          </a:xfrm>
          <a:prstGeom prst="rect">
            <a:avLst/>
          </a:prstGeom>
          <a:noFill/>
        </p:spPr>
        <p:txBody>
          <a:bodyPr wrap="square" rtlCol="0">
            <a:spAutoFit/>
          </a:bodyPr>
          <a:lstStyle/>
          <a:p>
            <a:pPr>
              <a:lnSpc>
                <a:spcPct val="150000"/>
              </a:lnSpc>
            </a:pPr>
            <a:r>
              <a:rPr lang="en-US" sz="1100">
                <a:solidFill>
                  <a:schemeClr val="tx1">
                    <a:lumMod val="50000"/>
                    <a:lumOff val="50000"/>
                  </a:schemeClr>
                </a:solidFill>
              </a:rPr>
              <a:t>(+10) 123 456 789</a:t>
            </a:r>
          </a:p>
          <a:p>
            <a:pPr>
              <a:lnSpc>
                <a:spcPct val="150000"/>
              </a:lnSpc>
            </a:pPr>
            <a:r>
              <a:rPr lang="en-US" sz="1100">
                <a:solidFill>
                  <a:schemeClr val="tx1">
                    <a:lumMod val="50000"/>
                    <a:lumOff val="50000"/>
                  </a:schemeClr>
                </a:solidFill>
              </a:rPr>
              <a:t>(+62) 857 570 909</a:t>
            </a:r>
          </a:p>
        </p:txBody>
      </p:sp>
      <p:sp>
        <p:nvSpPr>
          <p:cNvPr id="23" name="TextBox 22">
            <a:extLst>
              <a:ext uri="{FF2B5EF4-FFF2-40B4-BE49-F238E27FC236}">
                <a16:creationId xmlns:a16="http://schemas.microsoft.com/office/drawing/2014/main" id="{CE8EB0BF-93CA-4967-AB8D-779FEFECE19D}"/>
              </a:ext>
            </a:extLst>
          </p:cNvPr>
          <p:cNvSpPr txBox="1"/>
          <p:nvPr/>
        </p:nvSpPr>
        <p:spPr>
          <a:xfrm>
            <a:off x="4086693" y="4383659"/>
            <a:ext cx="1665217" cy="261610"/>
          </a:xfrm>
          <a:prstGeom prst="rect">
            <a:avLst/>
          </a:prstGeom>
          <a:noFill/>
        </p:spPr>
        <p:txBody>
          <a:bodyPr wrap="square" rtlCol="0">
            <a:spAutoFit/>
          </a:bodyPr>
          <a:lstStyle/>
          <a:p>
            <a:r>
              <a:rPr lang="en-US" sz="1100" b="1" spc="100">
                <a:latin typeface="Poppins" panose="00000500000000000000" pitchFamily="2" charset="0"/>
                <a:cs typeface="Poppins" panose="00000500000000000000" pitchFamily="2" charset="0"/>
              </a:rPr>
              <a:t>FOLLOW US</a:t>
            </a:r>
            <a:endParaRPr lang="id-ID" sz="1100" b="1" spc="100">
              <a:latin typeface="Poppins" panose="00000500000000000000" pitchFamily="2" charset="0"/>
              <a:cs typeface="Poppins" panose="00000500000000000000" pitchFamily="2" charset="0"/>
            </a:endParaRPr>
          </a:p>
        </p:txBody>
      </p:sp>
      <p:sp>
        <p:nvSpPr>
          <p:cNvPr id="24" name="TextBox 23">
            <a:extLst>
              <a:ext uri="{FF2B5EF4-FFF2-40B4-BE49-F238E27FC236}">
                <a16:creationId xmlns:a16="http://schemas.microsoft.com/office/drawing/2014/main" id="{07933863-679E-4C0A-9C51-F05B29284F87}"/>
              </a:ext>
            </a:extLst>
          </p:cNvPr>
          <p:cNvSpPr txBox="1"/>
          <p:nvPr/>
        </p:nvSpPr>
        <p:spPr>
          <a:xfrm>
            <a:off x="4086694" y="4647763"/>
            <a:ext cx="1665218" cy="820674"/>
          </a:xfrm>
          <a:prstGeom prst="rect">
            <a:avLst/>
          </a:prstGeom>
          <a:noFill/>
        </p:spPr>
        <p:txBody>
          <a:bodyPr wrap="square" rtlCol="0">
            <a:spAutoFit/>
          </a:bodyPr>
          <a:lstStyle/>
          <a:p>
            <a:pPr>
              <a:lnSpc>
                <a:spcPct val="150000"/>
              </a:lnSpc>
            </a:pPr>
            <a:r>
              <a:rPr lang="en-US" sz="1100">
                <a:solidFill>
                  <a:schemeClr val="tx1">
                    <a:lumMod val="50000"/>
                    <a:lumOff val="50000"/>
                  </a:schemeClr>
                </a:solidFill>
              </a:rPr>
              <a:t>www.mooshie.com</a:t>
            </a:r>
          </a:p>
          <a:p>
            <a:pPr>
              <a:lnSpc>
                <a:spcPct val="150000"/>
              </a:lnSpc>
            </a:pPr>
            <a:r>
              <a:rPr lang="en-US" sz="1100">
                <a:solidFill>
                  <a:schemeClr val="tx1">
                    <a:lumMod val="50000"/>
                    <a:lumOff val="50000"/>
                  </a:schemeClr>
                </a:solidFill>
              </a:rPr>
              <a:t>official@mooshie.com</a:t>
            </a:r>
          </a:p>
          <a:p>
            <a:pPr>
              <a:lnSpc>
                <a:spcPct val="150000"/>
              </a:lnSpc>
            </a:pPr>
            <a:r>
              <a:rPr lang="en-US" sz="1100">
                <a:solidFill>
                  <a:schemeClr val="tx1">
                    <a:lumMod val="50000"/>
                    <a:lumOff val="50000"/>
                  </a:schemeClr>
                </a:solidFill>
              </a:rPr>
              <a:t>@mooshiecompany</a:t>
            </a:r>
            <a:endParaRPr lang="id-ID" sz="1100">
              <a:solidFill>
                <a:schemeClr val="tx1">
                  <a:lumMod val="50000"/>
                  <a:lumOff val="50000"/>
                </a:schemeClr>
              </a:solidFill>
            </a:endParaRPr>
          </a:p>
        </p:txBody>
      </p:sp>
      <p:cxnSp>
        <p:nvCxnSpPr>
          <p:cNvPr id="36" name="Straight Connector 35">
            <a:extLst>
              <a:ext uri="{FF2B5EF4-FFF2-40B4-BE49-F238E27FC236}">
                <a16:creationId xmlns:a16="http://schemas.microsoft.com/office/drawing/2014/main" id="{98F0D018-A7FA-4953-88DB-4316B6AC2089}"/>
              </a:ext>
            </a:extLst>
          </p:cNvPr>
          <p:cNvCxnSpPr>
            <a:cxnSpLocks/>
          </p:cNvCxnSpPr>
          <p:nvPr/>
        </p:nvCxnSpPr>
        <p:spPr>
          <a:xfrm>
            <a:off x="1467904" y="2015347"/>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pic>
        <p:nvPicPr>
          <p:cNvPr id="63" name="Picture Placeholder 62">
            <a:extLst>
              <a:ext uri="{FF2B5EF4-FFF2-40B4-BE49-F238E27FC236}">
                <a16:creationId xmlns:a16="http://schemas.microsoft.com/office/drawing/2014/main" id="{248823C5-2A8A-417D-89C2-9FDC83764EA6}"/>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15757" t="12061" r="21735" b="3507"/>
          <a:stretch/>
        </p:blipFill>
        <p:spPr>
          <a:xfrm>
            <a:off x="6895748" y="1045029"/>
            <a:ext cx="5296254" cy="4767942"/>
          </a:xfrm>
        </p:spPr>
      </p:pic>
    </p:spTree>
    <p:extLst>
      <p:ext uri="{BB962C8B-B14F-4D97-AF65-F5344CB8AC3E}">
        <p14:creationId xmlns:p14="http://schemas.microsoft.com/office/powerpoint/2010/main" val="1062682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E69CB943-74EC-4531-872B-658DC719F88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0913" t="1452" r="42897" b="1065"/>
          <a:stretch/>
        </p:blipFill>
        <p:spPr>
          <a:xfrm>
            <a:off x="-1" y="0"/>
            <a:ext cx="4689231" cy="6858000"/>
          </a:xfrm>
        </p:spPr>
      </p:pic>
      <p:sp>
        <p:nvSpPr>
          <p:cNvPr id="3" name="TextBox 2">
            <a:extLst>
              <a:ext uri="{FF2B5EF4-FFF2-40B4-BE49-F238E27FC236}">
                <a16:creationId xmlns:a16="http://schemas.microsoft.com/office/drawing/2014/main" id="{2F734874-03A8-46E6-B2D5-BA2EA1B1D33D}"/>
              </a:ext>
            </a:extLst>
          </p:cNvPr>
          <p:cNvSpPr txBox="1"/>
          <p:nvPr/>
        </p:nvSpPr>
        <p:spPr>
          <a:xfrm>
            <a:off x="5235153" y="3153789"/>
            <a:ext cx="5957781" cy="1523815"/>
          </a:xfrm>
          <a:prstGeom prst="rect">
            <a:avLst/>
          </a:prstGeom>
          <a:noFill/>
        </p:spPr>
        <p:txBody>
          <a:bodyPr wrap="square" rtlCol="0">
            <a:spAutoFit/>
          </a:bodyPr>
          <a:lstStyle/>
          <a:p>
            <a:pPr marL="285750" indent="-285750" algn="just">
              <a:lnSpc>
                <a:spcPct val="150000"/>
              </a:lnSpc>
              <a:buClr>
                <a:srgbClr val="0070C0"/>
              </a:buClr>
              <a:buFont typeface="Wingdings" pitchFamily="2" charset="2"/>
              <a:buChar char="ü"/>
            </a:pP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Désign</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modern</a:t>
            </a:r>
          </a:p>
          <a:p>
            <a:pPr marL="285750" indent="-285750" algn="just">
              <a:lnSpc>
                <a:spcPct val="150000"/>
              </a:lnSpc>
              <a:buClr>
                <a:srgbClr val="0070C0"/>
              </a:buClr>
              <a:buFont typeface="Wingdings" pitchFamily="2" charset="2"/>
              <a:buChar char="ü"/>
            </a:pP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Un site simple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à</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naviguer</a:t>
            </a:r>
            <a:endPar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marL="285750" indent="-285750" algn="just">
              <a:lnSpc>
                <a:spcPct val="150000"/>
              </a:lnSpc>
              <a:buClr>
                <a:srgbClr val="0070C0"/>
              </a:buClr>
              <a:buFont typeface="Wingdings" pitchFamily="2" charset="2"/>
              <a:buChar char="ü"/>
            </a:pP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Séparer</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le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contenu</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entre les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anciens</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et les futures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étudiants</a:t>
            </a:r>
            <a:endPar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marL="285750" indent="-285750" algn="just">
              <a:lnSpc>
                <a:spcPct val="150000"/>
              </a:lnSpc>
              <a:buClr>
                <a:srgbClr val="0070C0"/>
              </a:buClr>
              <a:buFont typeface="Wingdings" pitchFamily="2" charset="2"/>
              <a:buChar char="ü"/>
            </a:pP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Simple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à</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maintenir</a:t>
            </a:r>
            <a:endPar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 name="TextBox 3">
            <a:extLst>
              <a:ext uri="{FF2B5EF4-FFF2-40B4-BE49-F238E27FC236}">
                <a16:creationId xmlns:a16="http://schemas.microsoft.com/office/drawing/2014/main" id="{8B7974B4-C513-4C49-965F-3EAB0FEE817C}"/>
              </a:ext>
            </a:extLst>
          </p:cNvPr>
          <p:cNvSpPr txBox="1"/>
          <p:nvPr/>
        </p:nvSpPr>
        <p:spPr>
          <a:xfrm>
            <a:off x="5214448" y="2112265"/>
            <a:ext cx="5300868" cy="646331"/>
          </a:xfrm>
          <a:prstGeom prst="rect">
            <a:avLst/>
          </a:prstGeom>
          <a:noFill/>
        </p:spPr>
        <p:txBody>
          <a:bodyPr wrap="square" rtlCol="0">
            <a:spAutoFit/>
          </a:bodyPr>
          <a:lstStyle/>
          <a:p>
            <a:r>
              <a:rPr lang="id-ID" sz="3600" dirty="0" err="1">
                <a:latin typeface="Raleway" panose="020B0503030101060003" pitchFamily="34" charset="0"/>
              </a:rPr>
              <a:t>L’idée</a:t>
            </a:r>
            <a:endParaRPr lang="id-ID" sz="3600" dirty="0">
              <a:latin typeface="Raleway" panose="020B0503030101060003" pitchFamily="34" charset="0"/>
            </a:endParaRPr>
          </a:p>
        </p:txBody>
      </p:sp>
      <p:cxnSp>
        <p:nvCxnSpPr>
          <p:cNvPr id="12" name="Straight Connector 11">
            <a:extLst>
              <a:ext uri="{FF2B5EF4-FFF2-40B4-BE49-F238E27FC236}">
                <a16:creationId xmlns:a16="http://schemas.microsoft.com/office/drawing/2014/main" id="{FAFF01A5-906C-468A-82EB-6C5E5B9E0990}"/>
              </a:ext>
            </a:extLst>
          </p:cNvPr>
          <p:cNvCxnSpPr>
            <a:cxnSpLocks/>
          </p:cNvCxnSpPr>
          <p:nvPr/>
        </p:nvCxnSpPr>
        <p:spPr>
          <a:xfrm>
            <a:off x="5314668" y="2982697"/>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182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7B2ABE1-5E3B-4F89-B9FC-50120F100881}"/>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4836" t="17274" b="45234"/>
          <a:stretch/>
        </p:blipFill>
        <p:spPr>
          <a:xfrm>
            <a:off x="-5" y="0"/>
            <a:ext cx="12192000" cy="6858000"/>
          </a:xfrm>
        </p:spPr>
      </p:pic>
      <p:pic>
        <p:nvPicPr>
          <p:cNvPr id="27" name="Picture 26">
            <a:extLst>
              <a:ext uri="{FF2B5EF4-FFF2-40B4-BE49-F238E27FC236}">
                <a16:creationId xmlns:a16="http://schemas.microsoft.com/office/drawing/2014/main" id="{0A1D5586-DE27-A144-85E5-0E1DE8932F8F}"/>
              </a:ext>
            </a:extLst>
          </p:cNvPr>
          <p:cNvPicPr>
            <a:picLocks noChangeAspect="1"/>
          </p:cNvPicPr>
          <p:nvPr/>
        </p:nvPicPr>
        <p:blipFill rotWithShape="1">
          <a:blip r:embed="rId3">
            <a:extLst>
              <a:ext uri="{28A0092B-C50C-407E-A947-70E740481C1C}">
                <a14:useLocalDpi xmlns:a14="http://schemas.microsoft.com/office/drawing/2010/main" val="0"/>
              </a:ext>
            </a:extLst>
          </a:blip>
          <a:srcRect r="20335"/>
          <a:stretch/>
        </p:blipFill>
        <p:spPr>
          <a:xfrm>
            <a:off x="-1" y="-1"/>
            <a:ext cx="12192001" cy="6857999"/>
          </a:xfrm>
          <a:prstGeom prst="rect">
            <a:avLst/>
          </a:prstGeom>
        </p:spPr>
      </p:pic>
      <p:sp>
        <p:nvSpPr>
          <p:cNvPr id="3" name="TextBox 2">
            <a:extLst>
              <a:ext uri="{FF2B5EF4-FFF2-40B4-BE49-F238E27FC236}">
                <a16:creationId xmlns:a16="http://schemas.microsoft.com/office/drawing/2014/main" id="{79191C87-3337-4FD2-A80B-B1DABFA914FD}"/>
              </a:ext>
            </a:extLst>
          </p:cNvPr>
          <p:cNvSpPr txBox="1"/>
          <p:nvPr/>
        </p:nvSpPr>
        <p:spPr>
          <a:xfrm>
            <a:off x="1819022" y="2367169"/>
            <a:ext cx="8327489" cy="2123658"/>
          </a:xfrm>
          <a:prstGeom prst="rect">
            <a:avLst/>
          </a:prstGeom>
          <a:noFill/>
        </p:spPr>
        <p:txBody>
          <a:bodyPr wrap="square" rtlCol="0">
            <a:spAutoFit/>
          </a:bodyPr>
          <a:lstStyle/>
          <a:p>
            <a:pPr algn="ctr"/>
            <a:r>
              <a:rPr lang="en-US" sz="6600" b="1" dirty="0">
                <a:solidFill>
                  <a:schemeClr val="bg1"/>
                </a:solidFill>
                <a:latin typeface="Raleway" pitchFamily="2" charset="0"/>
              </a:rPr>
              <a:t>MERCI POUR VOTRE ATTENTION</a:t>
            </a:r>
            <a:endParaRPr lang="id-ID" sz="6600" b="1" dirty="0">
              <a:solidFill>
                <a:schemeClr val="bg1"/>
              </a:solidFill>
              <a:latin typeface="Raleway" pitchFamily="2" charset="0"/>
            </a:endParaRPr>
          </a:p>
        </p:txBody>
      </p:sp>
      <p:grpSp>
        <p:nvGrpSpPr>
          <p:cNvPr id="5" name="Group 4">
            <a:extLst>
              <a:ext uri="{FF2B5EF4-FFF2-40B4-BE49-F238E27FC236}">
                <a16:creationId xmlns:a16="http://schemas.microsoft.com/office/drawing/2014/main" id="{4FD3AFC1-DC22-41A8-ABED-9F59CFE9E659}"/>
              </a:ext>
            </a:extLst>
          </p:cNvPr>
          <p:cNvGrpSpPr/>
          <p:nvPr/>
        </p:nvGrpSpPr>
        <p:grpSpPr>
          <a:xfrm>
            <a:off x="5138375" y="1969198"/>
            <a:ext cx="2143850" cy="213450"/>
            <a:chOff x="5138375" y="1969198"/>
            <a:chExt cx="2143850" cy="213450"/>
          </a:xfrm>
        </p:grpSpPr>
        <p:sp>
          <p:nvSpPr>
            <p:cNvPr id="7" name="Oval 6">
              <a:extLst>
                <a:ext uri="{FF2B5EF4-FFF2-40B4-BE49-F238E27FC236}">
                  <a16:creationId xmlns:a16="http://schemas.microsoft.com/office/drawing/2014/main" id="{01403542-A9A4-4D1C-8214-3E1A2365F16E}"/>
                </a:ext>
              </a:extLst>
            </p:cNvPr>
            <p:cNvSpPr/>
            <p:nvPr/>
          </p:nvSpPr>
          <p:spPr>
            <a:xfrm>
              <a:off x="61035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B547C86D-9388-4C8F-AD85-57573551AB26}"/>
                </a:ext>
              </a:extLst>
            </p:cNvPr>
            <p:cNvSpPr/>
            <p:nvPr/>
          </p:nvSpPr>
          <p:spPr>
            <a:xfrm>
              <a:off x="70687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DF7B90EB-E264-485C-9F23-0D50D4CD89BE}"/>
                </a:ext>
              </a:extLst>
            </p:cNvPr>
            <p:cNvSpPr/>
            <p:nvPr/>
          </p:nvSpPr>
          <p:spPr>
            <a:xfrm>
              <a:off x="51383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 name="TextBox 3">
            <a:extLst>
              <a:ext uri="{FF2B5EF4-FFF2-40B4-BE49-F238E27FC236}">
                <a16:creationId xmlns:a16="http://schemas.microsoft.com/office/drawing/2014/main" id="{1541D4A2-0D07-42E9-BA5F-025E30135893}"/>
              </a:ext>
            </a:extLst>
          </p:cNvPr>
          <p:cNvSpPr txBox="1"/>
          <p:nvPr/>
        </p:nvSpPr>
        <p:spPr>
          <a:xfrm>
            <a:off x="10217130" y="5650893"/>
            <a:ext cx="1529586" cy="584775"/>
          </a:xfrm>
          <a:prstGeom prst="rect">
            <a:avLst/>
          </a:prstGeom>
          <a:noFill/>
        </p:spPr>
        <p:txBody>
          <a:bodyPr wrap="squar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pPr algn="r"/>
            <a:r>
              <a:rPr lang="en-US" sz="3200" dirty="0">
                <a:latin typeface="Poppins Light" panose="00000400000000000000" pitchFamily="2" charset="0"/>
                <a:cs typeface="Poppins Light" panose="00000400000000000000" pitchFamily="2" charset="0"/>
              </a:rPr>
              <a:t>2021</a:t>
            </a:r>
            <a:endParaRPr lang="id-ID" sz="3200" dirty="0">
              <a:latin typeface="Poppins Light" panose="00000400000000000000" pitchFamily="2" charset="0"/>
              <a:cs typeface="Poppins Light" panose="00000400000000000000" pitchFamily="2" charset="0"/>
            </a:endParaRPr>
          </a:p>
        </p:txBody>
      </p:sp>
      <p:sp>
        <p:nvSpPr>
          <p:cNvPr id="16" name="TextBox 15">
            <a:extLst>
              <a:ext uri="{FF2B5EF4-FFF2-40B4-BE49-F238E27FC236}">
                <a16:creationId xmlns:a16="http://schemas.microsoft.com/office/drawing/2014/main" id="{DB3B6F64-25C4-4D9B-ABFC-B0C4EB320C08}"/>
              </a:ext>
            </a:extLst>
          </p:cNvPr>
          <p:cNvSpPr txBox="1"/>
          <p:nvPr/>
        </p:nvSpPr>
        <p:spPr>
          <a:xfrm>
            <a:off x="10146511" y="6134070"/>
            <a:ext cx="1585690" cy="261610"/>
          </a:xfrm>
          <a:prstGeom prst="rect">
            <a:avLst/>
          </a:prstGeom>
          <a:noFill/>
        </p:spPr>
        <p:txBody>
          <a:bodyPr wrap="non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pPr algn="r"/>
            <a:r>
              <a:rPr lang="en-US" sz="1100" dirty="0" err="1"/>
              <a:t>Projet</a:t>
            </a:r>
            <a:r>
              <a:rPr lang="en-US" sz="1100" dirty="0"/>
              <a:t> de fin </a:t>
            </a:r>
            <a:r>
              <a:rPr lang="en-US" sz="1100" dirty="0" err="1"/>
              <a:t>d’étude</a:t>
            </a:r>
            <a:endParaRPr lang="id-ID" sz="1100" dirty="0"/>
          </a:p>
        </p:txBody>
      </p:sp>
      <p:pic>
        <p:nvPicPr>
          <p:cNvPr id="10" name="Graphic 9">
            <a:extLst>
              <a:ext uri="{FF2B5EF4-FFF2-40B4-BE49-F238E27FC236}">
                <a16:creationId xmlns:a16="http://schemas.microsoft.com/office/drawing/2014/main" id="{E851D92F-0304-1342-9720-EA4E8D4905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442" y="423148"/>
            <a:ext cx="1013975" cy="605663"/>
          </a:xfrm>
          <a:prstGeom prst="rect">
            <a:avLst/>
          </a:prstGeom>
        </p:spPr>
      </p:pic>
      <p:sp>
        <p:nvSpPr>
          <p:cNvPr id="9" name="Rectangle 8">
            <a:extLst>
              <a:ext uri="{FF2B5EF4-FFF2-40B4-BE49-F238E27FC236}">
                <a16:creationId xmlns:a16="http://schemas.microsoft.com/office/drawing/2014/main" id="{41B6D4FD-1737-41F5-B902-D2448C69B49C}"/>
              </a:ext>
            </a:extLst>
          </p:cNvPr>
          <p:cNvSpPr/>
          <p:nvPr/>
        </p:nvSpPr>
        <p:spPr>
          <a:xfrm>
            <a:off x="11029950" y="-301"/>
            <a:ext cx="634608" cy="726281"/>
          </a:xfrm>
          <a:custGeom>
            <a:avLst/>
            <a:gdLst>
              <a:gd name="connsiteX0" fmla="*/ 0 w 835721"/>
              <a:gd name="connsiteY0" fmla="*/ 0 h 622332"/>
              <a:gd name="connsiteX1" fmla="*/ 835721 w 835721"/>
              <a:gd name="connsiteY1" fmla="*/ 0 h 622332"/>
              <a:gd name="connsiteX2" fmla="*/ 835721 w 835721"/>
              <a:gd name="connsiteY2" fmla="*/ 622332 h 622332"/>
              <a:gd name="connsiteX3" fmla="*/ 0 w 835721"/>
              <a:gd name="connsiteY3" fmla="*/ 622332 h 622332"/>
              <a:gd name="connsiteX4" fmla="*/ 0 w 835721"/>
              <a:gd name="connsiteY4" fmla="*/ 0 h 622332"/>
              <a:gd name="connsiteX0" fmla="*/ 0 w 835721"/>
              <a:gd name="connsiteY0" fmla="*/ 0 h 624114"/>
              <a:gd name="connsiteX1" fmla="*/ 835721 w 835721"/>
              <a:gd name="connsiteY1" fmla="*/ 0 h 624114"/>
              <a:gd name="connsiteX2" fmla="*/ 835721 w 835721"/>
              <a:gd name="connsiteY2" fmla="*/ 622332 h 624114"/>
              <a:gd name="connsiteX3" fmla="*/ 371264 w 835721"/>
              <a:gd name="connsiteY3" fmla="*/ 624114 h 624114"/>
              <a:gd name="connsiteX4" fmla="*/ 0 w 835721"/>
              <a:gd name="connsiteY4" fmla="*/ 622332 h 624114"/>
              <a:gd name="connsiteX5" fmla="*/ 0 w 835721"/>
              <a:gd name="connsiteY5" fmla="*/ 0 h 624114"/>
              <a:gd name="connsiteX0" fmla="*/ 0 w 835721"/>
              <a:gd name="connsiteY0" fmla="*/ 0 h 622332"/>
              <a:gd name="connsiteX1" fmla="*/ 835721 w 835721"/>
              <a:gd name="connsiteY1" fmla="*/ 0 h 622332"/>
              <a:gd name="connsiteX2" fmla="*/ 835721 w 835721"/>
              <a:gd name="connsiteY2" fmla="*/ 622332 h 622332"/>
              <a:gd name="connsiteX3" fmla="*/ 385779 w 835721"/>
              <a:gd name="connsiteY3" fmla="*/ 290286 h 622332"/>
              <a:gd name="connsiteX4" fmla="*/ 0 w 835721"/>
              <a:gd name="connsiteY4" fmla="*/ 622332 h 622332"/>
              <a:gd name="connsiteX5" fmla="*/ 0 w 835721"/>
              <a:gd name="connsiteY5" fmla="*/ 0 h 622332"/>
              <a:gd name="connsiteX0" fmla="*/ 0 w 835721"/>
              <a:gd name="connsiteY0" fmla="*/ 0 h 622332"/>
              <a:gd name="connsiteX1" fmla="*/ 835721 w 835721"/>
              <a:gd name="connsiteY1" fmla="*/ 0 h 622332"/>
              <a:gd name="connsiteX2" fmla="*/ 835721 w 835721"/>
              <a:gd name="connsiteY2" fmla="*/ 622332 h 622332"/>
              <a:gd name="connsiteX3" fmla="*/ 429321 w 835721"/>
              <a:gd name="connsiteY3" fmla="*/ 445528 h 622332"/>
              <a:gd name="connsiteX4" fmla="*/ 0 w 835721"/>
              <a:gd name="connsiteY4" fmla="*/ 622332 h 622332"/>
              <a:gd name="connsiteX5" fmla="*/ 0 w 835721"/>
              <a:gd name="connsiteY5" fmla="*/ 0 h 62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721" h="622332">
                <a:moveTo>
                  <a:pt x="0" y="0"/>
                </a:moveTo>
                <a:lnTo>
                  <a:pt x="835721" y="0"/>
                </a:lnTo>
                <a:lnTo>
                  <a:pt x="835721" y="622332"/>
                </a:lnTo>
                <a:lnTo>
                  <a:pt x="429321" y="445528"/>
                </a:lnTo>
                <a:lnTo>
                  <a:pt x="0" y="622332"/>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TextBox 17">
            <a:extLst>
              <a:ext uri="{FF2B5EF4-FFF2-40B4-BE49-F238E27FC236}">
                <a16:creationId xmlns:a16="http://schemas.microsoft.com/office/drawing/2014/main" id="{EC3EA36D-9192-4EB6-9BE4-BB85B3C90386}"/>
              </a:ext>
            </a:extLst>
          </p:cNvPr>
          <p:cNvSpPr txBox="1"/>
          <p:nvPr/>
        </p:nvSpPr>
        <p:spPr>
          <a:xfrm>
            <a:off x="527442" y="4868278"/>
            <a:ext cx="3571125" cy="1600438"/>
          </a:xfrm>
          <a:prstGeom prst="rect">
            <a:avLst/>
          </a:prstGeom>
          <a:noFill/>
        </p:spPr>
        <p:txBody>
          <a:bodyPr wrap="squar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r>
              <a:rPr lang="en-US" sz="1400" dirty="0" err="1"/>
              <a:t>Présenté</a:t>
            </a:r>
            <a:r>
              <a:rPr lang="en-US" sz="1400" dirty="0"/>
              <a:t> par :</a:t>
            </a:r>
          </a:p>
          <a:p>
            <a:r>
              <a:rPr lang="en-US" sz="1400" b="1" dirty="0" err="1"/>
              <a:t>Aitoulahyane</a:t>
            </a:r>
            <a:r>
              <a:rPr lang="en-US" sz="1400" b="1" dirty="0"/>
              <a:t> Aya</a:t>
            </a:r>
          </a:p>
          <a:p>
            <a:r>
              <a:rPr lang="en-US" sz="1400" b="1" dirty="0" err="1"/>
              <a:t>Meyem</a:t>
            </a:r>
            <a:r>
              <a:rPr lang="en-US" sz="1400" b="1" dirty="0"/>
              <a:t> </a:t>
            </a:r>
            <a:r>
              <a:rPr lang="en-US" sz="1400" b="1" dirty="0" err="1"/>
              <a:t>Nait</a:t>
            </a:r>
            <a:r>
              <a:rPr lang="en-US" sz="1400" b="1" dirty="0"/>
              <a:t> </a:t>
            </a:r>
            <a:r>
              <a:rPr lang="en-US" sz="1400" b="1" dirty="0" err="1"/>
              <a:t>Hadou</a:t>
            </a:r>
            <a:endParaRPr lang="en-US" sz="1400" b="1" dirty="0"/>
          </a:p>
          <a:p>
            <a:endParaRPr lang="en-US" sz="1400" dirty="0"/>
          </a:p>
          <a:p>
            <a:r>
              <a:rPr lang="en-US" sz="1400" dirty="0" err="1"/>
              <a:t>Encadré</a:t>
            </a:r>
            <a:r>
              <a:rPr lang="en-US" sz="1400" dirty="0"/>
              <a:t> par :</a:t>
            </a:r>
          </a:p>
          <a:p>
            <a:r>
              <a:rPr lang="en-US" sz="1400" b="1" dirty="0"/>
              <a:t>M. MESLAHI Ayoub</a:t>
            </a:r>
            <a:br>
              <a:rPr lang="en-US" sz="1400" dirty="0"/>
            </a:br>
            <a:endParaRPr lang="id-ID" sz="1400" dirty="0"/>
          </a:p>
        </p:txBody>
      </p:sp>
    </p:spTree>
    <p:extLst>
      <p:ext uri="{BB962C8B-B14F-4D97-AF65-F5344CB8AC3E}">
        <p14:creationId xmlns:p14="http://schemas.microsoft.com/office/powerpoint/2010/main" val="10934313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2525C3E9-C4A4-405D-A615-ABC26C92A61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45762" y="-80346"/>
            <a:ext cx="12438287" cy="6996536"/>
          </a:xfrm>
        </p:spPr>
      </p:pic>
      <p:sp>
        <p:nvSpPr>
          <p:cNvPr id="44" name="Rectangle 43">
            <a:extLst>
              <a:ext uri="{FF2B5EF4-FFF2-40B4-BE49-F238E27FC236}">
                <a16:creationId xmlns:a16="http://schemas.microsoft.com/office/drawing/2014/main" id="{33F251A1-3CEF-4CCC-BF6F-81F558AA15E1}"/>
              </a:ext>
            </a:extLst>
          </p:cNvPr>
          <p:cNvSpPr/>
          <p:nvPr/>
        </p:nvSpPr>
        <p:spPr>
          <a:xfrm>
            <a:off x="3277752" y="0"/>
            <a:ext cx="563649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5" name="TextBox 14">
            <a:extLst>
              <a:ext uri="{FF2B5EF4-FFF2-40B4-BE49-F238E27FC236}">
                <a16:creationId xmlns:a16="http://schemas.microsoft.com/office/drawing/2014/main" id="{40B9BB7A-1499-43A2-B57E-CBD77D1EC765}"/>
              </a:ext>
            </a:extLst>
          </p:cNvPr>
          <p:cNvSpPr txBox="1"/>
          <p:nvPr/>
        </p:nvSpPr>
        <p:spPr>
          <a:xfrm>
            <a:off x="4285211" y="1053451"/>
            <a:ext cx="3621578" cy="1200329"/>
          </a:xfrm>
          <a:prstGeom prst="rect">
            <a:avLst/>
          </a:prstGeom>
          <a:noFill/>
        </p:spPr>
        <p:txBody>
          <a:bodyPr wrap="square" rtlCol="0">
            <a:spAutoFit/>
          </a:bodyPr>
          <a:lstStyle/>
          <a:p>
            <a:pPr algn="ctr"/>
            <a:r>
              <a:rPr lang="en-US" sz="3600" dirty="0" err="1">
                <a:latin typeface="Raleway" panose="020B0503030101060003" pitchFamily="34" charset="0"/>
              </a:rPr>
              <a:t>Processus</a:t>
            </a:r>
            <a:r>
              <a:rPr lang="en-US" sz="3600" dirty="0">
                <a:latin typeface="Raleway" panose="020B0503030101060003" pitchFamily="34" charset="0"/>
              </a:rPr>
              <a:t> de conception</a:t>
            </a:r>
            <a:endParaRPr lang="id-ID" sz="3600" dirty="0">
              <a:latin typeface="Raleway" panose="020B0503030101060003" pitchFamily="34" charset="0"/>
            </a:endParaRPr>
          </a:p>
        </p:txBody>
      </p:sp>
      <p:cxnSp>
        <p:nvCxnSpPr>
          <p:cNvPr id="16" name="Straight Connector 15">
            <a:extLst>
              <a:ext uri="{FF2B5EF4-FFF2-40B4-BE49-F238E27FC236}">
                <a16:creationId xmlns:a16="http://schemas.microsoft.com/office/drawing/2014/main" id="{44034B09-FA09-4237-91F2-38C92A0CCD75}"/>
              </a:ext>
            </a:extLst>
          </p:cNvPr>
          <p:cNvCxnSpPr>
            <a:cxnSpLocks/>
          </p:cNvCxnSpPr>
          <p:nvPr/>
        </p:nvCxnSpPr>
        <p:spPr>
          <a:xfrm>
            <a:off x="5691372" y="2539825"/>
            <a:ext cx="809255"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7ED0B3F-BD61-491C-BACE-F99985E53E84}"/>
              </a:ext>
            </a:extLst>
          </p:cNvPr>
          <p:cNvSpPr txBox="1"/>
          <p:nvPr/>
        </p:nvSpPr>
        <p:spPr>
          <a:xfrm>
            <a:off x="4249039" y="2955809"/>
            <a:ext cx="3693922" cy="1582421"/>
          </a:xfrm>
          <a:prstGeom prst="rect">
            <a:avLst/>
          </a:prstGeom>
          <a:noFill/>
        </p:spPr>
        <p:txBody>
          <a:bodyPr wrap="square" rtlCol="0">
            <a:spAutoFit/>
          </a:bodyPr>
          <a:lstStyle/>
          <a:p>
            <a:pPr marL="171450" indent="-171450">
              <a:lnSpc>
                <a:spcPct val="150000"/>
              </a:lnSpc>
              <a:buFont typeface="Wingdings" pitchFamily="2" charset="2"/>
              <a:buChar char="ü"/>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Une palette de couleurs forte,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mais</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limitée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t>
            </a:r>
          </a:p>
          <a:p>
            <a:pPr marL="171450" indent="-171450">
              <a:lnSpc>
                <a:spcPct val="150000"/>
              </a:lnSpc>
              <a:buFont typeface="Wingdings" pitchFamily="2" charset="2"/>
              <a:buChar char="ü"/>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Beaucoup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d'espace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blanc.</a:t>
            </a:r>
          </a:p>
          <a:p>
            <a:pPr marL="171450" indent="-171450">
              <a:lnSpc>
                <a:spcPct val="150000"/>
              </a:lnSpc>
              <a:buFont typeface="Wingdings" pitchFamily="2" charset="2"/>
              <a:buChar char="ü"/>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"Call-in-action buttons utils".</a:t>
            </a:r>
          </a:p>
          <a:p>
            <a:pPr marL="171450" indent="-171450">
              <a:lnSpc>
                <a:spcPct val="150000"/>
              </a:lnSpc>
              <a:buFont typeface="Wingdings" pitchFamily="2" charset="2"/>
              <a:buChar char="ü"/>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Designs de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cartes</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cohérents</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t>
            </a:r>
          </a:p>
          <a:p>
            <a:pPr marL="171450" indent="-171450">
              <a:lnSpc>
                <a:spcPct val="150000"/>
              </a:lnSpc>
              <a:buFont typeface="Wingdings" pitchFamily="2" charset="2"/>
              <a:buChar char="ü"/>
            </a:pP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Nettoyer</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le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codage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backend.</a:t>
            </a:r>
          </a:p>
          <a:p>
            <a:pPr marL="171450" indent="-171450">
              <a:lnSpc>
                <a:spcPct val="150000"/>
              </a:lnSpc>
              <a:buFont typeface="Wingdings" pitchFamily="2" charset="2"/>
              <a:buChar char="ü"/>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Conception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conviviale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(user-friendly).</a:t>
            </a:r>
          </a:p>
        </p:txBody>
      </p:sp>
      <p:sp>
        <p:nvSpPr>
          <p:cNvPr id="47" name="Rectangle 46">
            <a:extLst>
              <a:ext uri="{FF2B5EF4-FFF2-40B4-BE49-F238E27FC236}">
                <a16:creationId xmlns:a16="http://schemas.microsoft.com/office/drawing/2014/main" id="{1BD2E25A-78E3-40F6-B7C6-BF91B9E1AF75}"/>
              </a:ext>
            </a:extLst>
          </p:cNvPr>
          <p:cNvSpPr/>
          <p:nvPr/>
        </p:nvSpPr>
        <p:spPr>
          <a:xfrm>
            <a:off x="6141761" y="4930976"/>
            <a:ext cx="1801200" cy="8735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457200" rtl="0" eaLnBrk="1" latinLnBrk="0" hangingPunct="1"/>
            <a:endParaRPr lang="id-ID"/>
          </a:p>
        </p:txBody>
      </p:sp>
      <p:sp>
        <p:nvSpPr>
          <p:cNvPr id="29" name="Rectangle 28">
            <a:extLst>
              <a:ext uri="{FF2B5EF4-FFF2-40B4-BE49-F238E27FC236}">
                <a16:creationId xmlns:a16="http://schemas.microsoft.com/office/drawing/2014/main" id="{95031701-80C9-4D5A-9446-0763340EA3E9}"/>
              </a:ext>
            </a:extLst>
          </p:cNvPr>
          <p:cNvSpPr/>
          <p:nvPr/>
        </p:nvSpPr>
        <p:spPr>
          <a:xfrm>
            <a:off x="4249039" y="4930976"/>
            <a:ext cx="1801200" cy="8735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a:p>
        </p:txBody>
      </p:sp>
      <p:sp>
        <p:nvSpPr>
          <p:cNvPr id="27" name="TextBox 26">
            <a:extLst>
              <a:ext uri="{FF2B5EF4-FFF2-40B4-BE49-F238E27FC236}">
                <a16:creationId xmlns:a16="http://schemas.microsoft.com/office/drawing/2014/main" id="{594CEBBC-EDA7-4B08-80B8-E630CDE5018A}"/>
              </a:ext>
            </a:extLst>
          </p:cNvPr>
          <p:cNvSpPr txBox="1"/>
          <p:nvPr/>
        </p:nvSpPr>
        <p:spPr>
          <a:xfrm>
            <a:off x="4347027" y="5187553"/>
            <a:ext cx="1603475" cy="314702"/>
          </a:xfrm>
          <a:prstGeom prst="rect">
            <a:avLst/>
          </a:prstGeom>
          <a:noFill/>
        </p:spPr>
        <p:txBody>
          <a:bodyPr wrap="square" rtlCol="0" anchor="ctr">
            <a:spAutoFit/>
          </a:bodyPr>
          <a:lstStyle/>
          <a:p>
            <a:pPr algn="ctr">
              <a:lnSpc>
                <a:spcPct val="150000"/>
              </a:lnSpc>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Un site responsive </a:t>
            </a:r>
          </a:p>
        </p:txBody>
      </p:sp>
      <p:sp>
        <p:nvSpPr>
          <p:cNvPr id="48" name="TextBox 47">
            <a:extLst>
              <a:ext uri="{FF2B5EF4-FFF2-40B4-BE49-F238E27FC236}">
                <a16:creationId xmlns:a16="http://schemas.microsoft.com/office/drawing/2014/main" id="{A7BB5648-EA6D-4FCD-8832-EE1B34B9FFF8}"/>
              </a:ext>
            </a:extLst>
          </p:cNvPr>
          <p:cNvSpPr txBox="1"/>
          <p:nvPr/>
        </p:nvSpPr>
        <p:spPr>
          <a:xfrm>
            <a:off x="6239749" y="5060596"/>
            <a:ext cx="1603475" cy="568617"/>
          </a:xfrm>
          <a:prstGeom prst="rect">
            <a:avLst/>
          </a:prstGeom>
          <a:noFill/>
        </p:spPr>
        <p:txBody>
          <a:bodyPr wrap="square" rtlCol="0" anchor="ctr">
            <a:spAutoFit/>
          </a:bodyPr>
          <a:lstStyle/>
          <a:p>
            <a:pPr algn="ctr">
              <a:lnSpc>
                <a:spcPct val="150000"/>
              </a:lnSpc>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Google Design Guidelines </a:t>
            </a:r>
          </a:p>
        </p:txBody>
      </p:sp>
      <p:sp>
        <p:nvSpPr>
          <p:cNvPr id="6" name="Rectangle 5">
            <a:extLst>
              <a:ext uri="{FF2B5EF4-FFF2-40B4-BE49-F238E27FC236}">
                <a16:creationId xmlns:a16="http://schemas.microsoft.com/office/drawing/2014/main" id="{983E212A-7576-4340-91F1-1C96134B56A6}"/>
              </a:ext>
            </a:extLst>
          </p:cNvPr>
          <p:cNvSpPr/>
          <p:nvPr/>
        </p:nvSpPr>
        <p:spPr>
          <a:xfrm>
            <a:off x="3714802" y="321366"/>
            <a:ext cx="4762396" cy="6215269"/>
          </a:xfrm>
          <a:prstGeom prst="rect">
            <a:avLst/>
          </a:prstGeom>
          <a:noFill/>
          <a:ln w="222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a:extLst>
              <a:ext uri="{FF2B5EF4-FFF2-40B4-BE49-F238E27FC236}">
                <a16:creationId xmlns:a16="http://schemas.microsoft.com/office/drawing/2014/main" id="{1446AADE-A369-6B47-8A01-80121A19C386}"/>
              </a:ext>
            </a:extLst>
          </p:cNvPr>
          <p:cNvSpPr txBox="1"/>
          <p:nvPr/>
        </p:nvSpPr>
        <p:spPr>
          <a:xfrm>
            <a:off x="4870796" y="791840"/>
            <a:ext cx="2358886" cy="261610"/>
          </a:xfrm>
          <a:prstGeom prst="rect">
            <a:avLst/>
          </a:prstGeom>
          <a:solidFill>
            <a:schemeClr val="bg1"/>
          </a:solidFill>
        </p:spPr>
        <p:txBody>
          <a:bodyPr wrap="square" rtlCol="0">
            <a:spAutoFit/>
          </a:bodyPr>
          <a:lstStyle/>
          <a:p>
            <a:pPr algn="ctr"/>
            <a:r>
              <a:rPr lang="en-US" sz="1100" spc="100" dirty="0" err="1">
                <a:solidFill>
                  <a:schemeClr val="tx1">
                    <a:lumMod val="50000"/>
                    <a:lumOff val="50000"/>
                  </a:schemeClr>
                </a:solidFill>
                <a:latin typeface="Poppins" panose="00000500000000000000" pitchFamily="2" charset="0"/>
                <a:cs typeface="Poppins" panose="00000500000000000000" pitchFamily="2" charset="0"/>
              </a:rPr>
              <a:t>Règles</a:t>
            </a:r>
            <a:r>
              <a:rPr lang="en-US" sz="1100" spc="100" dirty="0">
                <a:solidFill>
                  <a:schemeClr val="tx1">
                    <a:lumMod val="50000"/>
                    <a:lumOff val="50000"/>
                  </a:schemeClr>
                </a:solidFill>
                <a:latin typeface="Poppins" panose="00000500000000000000" pitchFamily="2" charset="0"/>
                <a:cs typeface="Poppins" panose="00000500000000000000" pitchFamily="2" charset="0"/>
              </a:rPr>
              <a:t> de base</a:t>
            </a:r>
            <a:endParaRPr lang="id-ID" sz="1100" spc="100" dirty="0">
              <a:solidFill>
                <a:schemeClr val="tx1">
                  <a:lumMod val="50000"/>
                  <a:lumOff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4360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EFEDAFD-8381-3C47-9EAC-928A41E352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202" y="638318"/>
            <a:ext cx="5177050" cy="8655381"/>
          </a:xfrm>
          <a:prstGeom prst="roundRect">
            <a:avLst>
              <a:gd name="adj" fmla="val 5839"/>
            </a:avLst>
          </a:prstGeom>
          <a:effectLst>
            <a:outerShdw blurRad="495300" algn="br" rotWithShape="0">
              <a:prstClr val="black">
                <a:alpha val="40000"/>
              </a:prstClr>
            </a:outerShdw>
          </a:effectLst>
        </p:spPr>
      </p:pic>
      <p:pic>
        <p:nvPicPr>
          <p:cNvPr id="15" name="Picture 14">
            <a:extLst>
              <a:ext uri="{FF2B5EF4-FFF2-40B4-BE49-F238E27FC236}">
                <a16:creationId xmlns:a16="http://schemas.microsoft.com/office/drawing/2014/main" id="{1C9D61A7-437F-4042-8F02-7BAA8D1971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642" y="1639324"/>
            <a:ext cx="3092580" cy="7669242"/>
          </a:xfrm>
          <a:prstGeom prst="roundRect">
            <a:avLst>
              <a:gd name="adj" fmla="val 9455"/>
            </a:avLst>
          </a:prstGeom>
          <a:effectLst>
            <a:outerShdw blurRad="368300" dir="4020000" sx="101000" sy="101000" algn="br" rotWithShape="0">
              <a:prstClr val="black">
                <a:alpha val="40000"/>
              </a:prstClr>
            </a:outerShdw>
          </a:effectLst>
        </p:spPr>
      </p:pic>
      <p:sp>
        <p:nvSpPr>
          <p:cNvPr id="27" name="TextBox 26">
            <a:extLst>
              <a:ext uri="{FF2B5EF4-FFF2-40B4-BE49-F238E27FC236}">
                <a16:creationId xmlns:a16="http://schemas.microsoft.com/office/drawing/2014/main" id="{021E60E6-4FA6-814C-B25E-963369DAC4CF}"/>
              </a:ext>
            </a:extLst>
          </p:cNvPr>
          <p:cNvSpPr txBox="1"/>
          <p:nvPr/>
        </p:nvSpPr>
        <p:spPr>
          <a:xfrm>
            <a:off x="7891976" y="4966008"/>
            <a:ext cx="3967089" cy="1077218"/>
          </a:xfrm>
          <a:prstGeom prst="rect">
            <a:avLst/>
          </a:prstGeom>
          <a:noFill/>
        </p:spPr>
        <p:txBody>
          <a:bodyPr wrap="square" rtlCol="0">
            <a:spAutoFit/>
          </a:bodyPr>
          <a:lstStyle/>
          <a:p>
            <a:pPr algn="ctr"/>
            <a:r>
              <a:rPr lang="en-US" sz="3200" b="1" dirty="0">
                <a:solidFill>
                  <a:srgbClr val="1E6C93"/>
                </a:solidFill>
                <a:latin typeface="Raleway" pitchFamily="2" charset="0"/>
              </a:rPr>
              <a:t>1</a:t>
            </a:r>
            <a:r>
              <a:rPr lang="en-US" sz="3200" b="1" baseline="30000" dirty="0">
                <a:solidFill>
                  <a:srgbClr val="1E6C93"/>
                </a:solidFill>
                <a:latin typeface="Raleway" pitchFamily="2" charset="0"/>
              </a:rPr>
              <a:t>er</a:t>
            </a:r>
            <a:r>
              <a:rPr lang="en-US" sz="3200" b="1" dirty="0">
                <a:solidFill>
                  <a:srgbClr val="1E6C93"/>
                </a:solidFill>
                <a:latin typeface="Raleway" pitchFamily="2" charset="0"/>
              </a:rPr>
              <a:t> </a:t>
            </a:r>
            <a:r>
              <a:rPr lang="en-US" sz="3200" b="1" dirty="0" err="1">
                <a:solidFill>
                  <a:srgbClr val="1E6C93"/>
                </a:solidFill>
                <a:latin typeface="Raleway" pitchFamily="2" charset="0"/>
              </a:rPr>
              <a:t>niveau</a:t>
            </a:r>
            <a:r>
              <a:rPr lang="en-US" sz="3200" b="1" dirty="0">
                <a:solidFill>
                  <a:srgbClr val="1E6C93"/>
                </a:solidFill>
                <a:latin typeface="Raleway" pitchFamily="2" charset="0"/>
              </a:rPr>
              <a:t> :</a:t>
            </a:r>
          </a:p>
          <a:p>
            <a:pPr algn="ctr"/>
            <a:r>
              <a:rPr lang="en-US" sz="3200" b="1" dirty="0">
                <a:solidFill>
                  <a:srgbClr val="1E6C93"/>
                </a:solidFill>
                <a:latin typeface="Raleway" pitchFamily="2" charset="0"/>
              </a:rPr>
              <a:t>Interface </a:t>
            </a:r>
            <a:r>
              <a:rPr lang="en-US" sz="3200" b="1" dirty="0" err="1">
                <a:solidFill>
                  <a:srgbClr val="1E6C93"/>
                </a:solidFill>
                <a:latin typeface="Raleway" pitchFamily="2" charset="0"/>
              </a:rPr>
              <a:t>publique</a:t>
            </a:r>
            <a:endParaRPr lang="id-ID" sz="3600" b="1" dirty="0">
              <a:solidFill>
                <a:srgbClr val="1E6C93"/>
              </a:solidFill>
              <a:latin typeface="Raleway" pitchFamily="2" charset="0"/>
            </a:endParaRPr>
          </a:p>
        </p:txBody>
      </p:sp>
    </p:spTree>
    <p:extLst>
      <p:ext uri="{BB962C8B-B14F-4D97-AF65-F5344CB8AC3E}">
        <p14:creationId xmlns:p14="http://schemas.microsoft.com/office/powerpoint/2010/main" val="1089044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EFEDAFD-8381-3C47-9EAC-928A41E352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7124" y="2492573"/>
            <a:ext cx="7474782" cy="3915362"/>
          </a:xfrm>
          <a:prstGeom prst="roundRect">
            <a:avLst>
              <a:gd name="adj" fmla="val 5839"/>
            </a:avLst>
          </a:prstGeom>
          <a:effectLst>
            <a:outerShdw blurRad="495300" dist="38100" dir="13500000" sx="103000" sy="103000" algn="br" rotWithShape="0">
              <a:prstClr val="black">
                <a:alpha val="40000"/>
              </a:prstClr>
            </a:outerShdw>
          </a:effectLst>
        </p:spPr>
      </p:pic>
      <p:pic>
        <p:nvPicPr>
          <p:cNvPr id="3" name="Picture 2">
            <a:extLst>
              <a:ext uri="{FF2B5EF4-FFF2-40B4-BE49-F238E27FC236}">
                <a16:creationId xmlns:a16="http://schemas.microsoft.com/office/drawing/2014/main" id="{8C4501AB-86D2-524A-8D13-A392BF174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806" y="259504"/>
            <a:ext cx="3276734" cy="6338991"/>
          </a:xfrm>
          <a:prstGeom prst="roundRect">
            <a:avLst>
              <a:gd name="adj" fmla="val 4969"/>
            </a:avLst>
          </a:prstGeom>
          <a:effectLst>
            <a:outerShdw blurRad="482600" dist="38100" dir="13500000" sx="103000" sy="103000" algn="br" rotWithShape="0">
              <a:prstClr val="black">
                <a:alpha val="40000"/>
              </a:prstClr>
            </a:outerShdw>
          </a:effectLst>
        </p:spPr>
      </p:pic>
      <p:sp>
        <p:nvSpPr>
          <p:cNvPr id="6" name="TextBox 5">
            <a:extLst>
              <a:ext uri="{FF2B5EF4-FFF2-40B4-BE49-F238E27FC236}">
                <a16:creationId xmlns:a16="http://schemas.microsoft.com/office/drawing/2014/main" id="{0FA01710-B0CE-E04A-A37C-245641AE05FD}"/>
              </a:ext>
            </a:extLst>
          </p:cNvPr>
          <p:cNvSpPr txBox="1"/>
          <p:nvPr/>
        </p:nvSpPr>
        <p:spPr>
          <a:xfrm>
            <a:off x="888460" y="775874"/>
            <a:ext cx="5177051" cy="1200329"/>
          </a:xfrm>
          <a:prstGeom prst="rect">
            <a:avLst/>
          </a:prstGeom>
          <a:noFill/>
        </p:spPr>
        <p:txBody>
          <a:bodyPr wrap="square" rtlCol="0">
            <a:spAutoFit/>
          </a:bodyPr>
          <a:lstStyle/>
          <a:p>
            <a:pPr algn="ctr"/>
            <a:r>
              <a:rPr lang="en-US" sz="3600" i="1" dirty="0">
                <a:solidFill>
                  <a:srgbClr val="1E6C93"/>
                </a:solidFill>
                <a:latin typeface="Montserrat ExtraBold" panose="00000900000000000000" pitchFamily="2" charset="0"/>
              </a:rPr>
              <a:t>2</a:t>
            </a:r>
            <a:r>
              <a:rPr lang="en-US" sz="3600" i="1" baseline="30000" dirty="0">
                <a:solidFill>
                  <a:srgbClr val="1E6C93"/>
                </a:solidFill>
                <a:latin typeface="Montserrat ExtraBold" panose="00000900000000000000" pitchFamily="2" charset="0"/>
              </a:rPr>
              <a:t>ème</a:t>
            </a:r>
            <a:r>
              <a:rPr lang="en-US" sz="3600" i="1" dirty="0">
                <a:solidFill>
                  <a:srgbClr val="1E6C93"/>
                </a:solidFill>
                <a:latin typeface="Montserrat ExtraBold" panose="00000900000000000000" pitchFamily="2" charset="0"/>
              </a:rPr>
              <a:t> </a:t>
            </a:r>
            <a:r>
              <a:rPr lang="en-US" sz="3600" i="1" dirty="0" err="1">
                <a:solidFill>
                  <a:srgbClr val="1E6C93"/>
                </a:solidFill>
                <a:latin typeface="Montserrat ExtraBold" panose="00000900000000000000" pitchFamily="2" charset="0"/>
              </a:rPr>
              <a:t>niveau</a:t>
            </a:r>
            <a:r>
              <a:rPr lang="en-US" sz="3600" i="1" dirty="0">
                <a:solidFill>
                  <a:srgbClr val="1E6C93"/>
                </a:solidFill>
                <a:latin typeface="Montserrat ExtraBold" panose="00000900000000000000" pitchFamily="2" charset="0"/>
              </a:rPr>
              <a:t> :</a:t>
            </a:r>
          </a:p>
          <a:p>
            <a:pPr algn="ctr"/>
            <a:r>
              <a:rPr lang="en-US" sz="3600" dirty="0" err="1">
                <a:solidFill>
                  <a:srgbClr val="1E6C93"/>
                </a:solidFill>
                <a:latin typeface="Montserrat ExtraBold" panose="00000900000000000000" pitchFamily="2" charset="0"/>
              </a:rPr>
              <a:t>Espace</a:t>
            </a:r>
            <a:r>
              <a:rPr lang="en-US" sz="3600" dirty="0">
                <a:solidFill>
                  <a:srgbClr val="1E6C93"/>
                </a:solidFill>
                <a:latin typeface="Montserrat ExtraBold" panose="00000900000000000000" pitchFamily="2" charset="0"/>
              </a:rPr>
              <a:t> </a:t>
            </a:r>
            <a:r>
              <a:rPr lang="en-US" sz="3600" dirty="0" err="1">
                <a:solidFill>
                  <a:srgbClr val="1E6C93"/>
                </a:solidFill>
                <a:latin typeface="Montserrat ExtraBold" panose="00000900000000000000" pitchFamily="2" charset="0"/>
              </a:rPr>
              <a:t>Étudiant</a:t>
            </a:r>
            <a:endParaRPr lang="id-ID" sz="3600" dirty="0">
              <a:solidFill>
                <a:srgbClr val="1E6C93"/>
              </a:solidFill>
              <a:latin typeface="Montserrat ExtraBold" panose="00000900000000000000" pitchFamily="2" charset="0"/>
            </a:endParaRPr>
          </a:p>
        </p:txBody>
      </p:sp>
    </p:spTree>
    <p:extLst>
      <p:ext uri="{BB962C8B-B14F-4D97-AF65-F5344CB8AC3E}">
        <p14:creationId xmlns:p14="http://schemas.microsoft.com/office/powerpoint/2010/main" val="317610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EFEDAFD-8381-3C47-9EAC-928A41E352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7124" y="2492573"/>
            <a:ext cx="7474782" cy="3915362"/>
          </a:xfrm>
          <a:prstGeom prst="roundRect">
            <a:avLst>
              <a:gd name="adj" fmla="val 5839"/>
            </a:avLst>
          </a:prstGeom>
          <a:effectLst>
            <a:outerShdw blurRad="495300" dist="38100" dir="13500000" sx="103000" sy="103000" algn="br" rotWithShape="0">
              <a:prstClr val="black">
                <a:alpha val="40000"/>
              </a:prstClr>
            </a:outerShdw>
          </a:effectLst>
        </p:spPr>
      </p:pic>
      <p:pic>
        <p:nvPicPr>
          <p:cNvPr id="3" name="Picture 2">
            <a:extLst>
              <a:ext uri="{FF2B5EF4-FFF2-40B4-BE49-F238E27FC236}">
                <a16:creationId xmlns:a16="http://schemas.microsoft.com/office/drawing/2014/main" id="{8C4501AB-86D2-524A-8D13-A392BF174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806" y="259504"/>
            <a:ext cx="3276734" cy="6338991"/>
          </a:xfrm>
          <a:prstGeom prst="roundRect">
            <a:avLst>
              <a:gd name="adj" fmla="val 4969"/>
            </a:avLst>
          </a:prstGeom>
          <a:effectLst>
            <a:outerShdw blurRad="482600" dist="38100" dir="13500000" sx="103000" sy="103000" algn="br" rotWithShape="0">
              <a:prstClr val="black">
                <a:alpha val="40000"/>
              </a:prstClr>
            </a:outerShdw>
          </a:effectLst>
        </p:spPr>
      </p:pic>
      <p:sp>
        <p:nvSpPr>
          <p:cNvPr id="6" name="TextBox 5">
            <a:extLst>
              <a:ext uri="{FF2B5EF4-FFF2-40B4-BE49-F238E27FC236}">
                <a16:creationId xmlns:a16="http://schemas.microsoft.com/office/drawing/2014/main" id="{0FA01710-B0CE-E04A-A37C-245641AE05FD}"/>
              </a:ext>
            </a:extLst>
          </p:cNvPr>
          <p:cNvSpPr txBox="1"/>
          <p:nvPr/>
        </p:nvSpPr>
        <p:spPr>
          <a:xfrm>
            <a:off x="888460" y="930619"/>
            <a:ext cx="6229792" cy="1200329"/>
          </a:xfrm>
          <a:prstGeom prst="rect">
            <a:avLst/>
          </a:prstGeom>
          <a:noFill/>
        </p:spPr>
        <p:txBody>
          <a:bodyPr wrap="square" rtlCol="0">
            <a:spAutoFit/>
          </a:bodyPr>
          <a:lstStyle/>
          <a:p>
            <a:pPr algn="ctr"/>
            <a:r>
              <a:rPr lang="en-US" sz="3600" i="1" dirty="0">
                <a:solidFill>
                  <a:srgbClr val="1E6C93"/>
                </a:solidFill>
                <a:latin typeface="Montserrat ExtraBold" panose="00000900000000000000" pitchFamily="2" charset="0"/>
              </a:rPr>
              <a:t>3</a:t>
            </a:r>
            <a:r>
              <a:rPr lang="en-US" sz="3600" i="1" baseline="30000" dirty="0">
                <a:solidFill>
                  <a:srgbClr val="1E6C93"/>
                </a:solidFill>
                <a:latin typeface="Montserrat ExtraBold" panose="00000900000000000000" pitchFamily="2" charset="0"/>
              </a:rPr>
              <a:t>ème</a:t>
            </a:r>
            <a:r>
              <a:rPr lang="en-US" sz="3600" i="1" dirty="0">
                <a:solidFill>
                  <a:srgbClr val="1E6C93"/>
                </a:solidFill>
                <a:latin typeface="Montserrat ExtraBold" panose="00000900000000000000" pitchFamily="2" charset="0"/>
              </a:rPr>
              <a:t> </a:t>
            </a:r>
            <a:r>
              <a:rPr lang="en-US" sz="3600" i="1" dirty="0" err="1">
                <a:solidFill>
                  <a:srgbClr val="1E6C93"/>
                </a:solidFill>
                <a:latin typeface="Montserrat ExtraBold" panose="00000900000000000000" pitchFamily="2" charset="0"/>
              </a:rPr>
              <a:t>niveau</a:t>
            </a:r>
            <a:r>
              <a:rPr lang="en-US" sz="3600" i="1" dirty="0">
                <a:solidFill>
                  <a:srgbClr val="1E6C93"/>
                </a:solidFill>
                <a:latin typeface="Montserrat ExtraBold" panose="00000900000000000000" pitchFamily="2" charset="0"/>
              </a:rPr>
              <a:t> :</a:t>
            </a:r>
          </a:p>
          <a:p>
            <a:pPr algn="ctr"/>
            <a:r>
              <a:rPr lang="en-US" sz="3600" dirty="0" err="1">
                <a:solidFill>
                  <a:srgbClr val="1E6C93"/>
                </a:solidFill>
                <a:latin typeface="Montserrat ExtraBold" panose="00000900000000000000" pitchFamily="2" charset="0"/>
              </a:rPr>
              <a:t>Espace</a:t>
            </a:r>
            <a:r>
              <a:rPr lang="en-US" sz="3600" dirty="0">
                <a:solidFill>
                  <a:srgbClr val="1E6C93"/>
                </a:solidFill>
                <a:latin typeface="Montserrat ExtraBold" panose="00000900000000000000" pitchFamily="2" charset="0"/>
              </a:rPr>
              <a:t> Administration</a:t>
            </a:r>
            <a:endParaRPr lang="id-ID" sz="3600" dirty="0">
              <a:solidFill>
                <a:srgbClr val="1E6C93"/>
              </a:solidFill>
              <a:latin typeface="Montserrat ExtraBold" panose="00000900000000000000" pitchFamily="2" charset="0"/>
            </a:endParaRPr>
          </a:p>
        </p:txBody>
      </p:sp>
    </p:spTree>
    <p:extLst>
      <p:ext uri="{BB962C8B-B14F-4D97-AF65-F5344CB8AC3E}">
        <p14:creationId xmlns:p14="http://schemas.microsoft.com/office/powerpoint/2010/main" val="798429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4501AB-86D2-524A-8D13-A392BF174335}"/>
              </a:ext>
            </a:extLst>
          </p:cNvPr>
          <p:cNvPicPr>
            <a:picLocks noChangeAspect="1"/>
          </p:cNvPicPr>
          <p:nvPr/>
        </p:nvPicPr>
        <p:blipFill rotWithShape="1">
          <a:blip r:embed="rId2">
            <a:extLst>
              <a:ext uri="{28A0092B-C50C-407E-A947-70E740481C1C}">
                <a14:useLocalDpi xmlns:a14="http://schemas.microsoft.com/office/drawing/2010/main" val="0"/>
              </a:ext>
            </a:extLst>
          </a:blip>
          <a:srcRect l="2922" b="1787"/>
          <a:stretch/>
        </p:blipFill>
        <p:spPr>
          <a:xfrm>
            <a:off x="310896" y="234487"/>
            <a:ext cx="4460957" cy="5160473"/>
          </a:xfrm>
          <a:prstGeom prst="roundRect">
            <a:avLst>
              <a:gd name="adj" fmla="val 4969"/>
            </a:avLst>
          </a:prstGeom>
          <a:effectLst>
            <a:outerShdw blurRad="482600" dist="38100" dir="13500000" sx="99000" sy="99000" algn="br" rotWithShape="0">
              <a:prstClr val="black">
                <a:alpha val="40000"/>
              </a:prstClr>
            </a:outerShdw>
          </a:effectLst>
        </p:spPr>
      </p:pic>
      <p:sp>
        <p:nvSpPr>
          <p:cNvPr id="6" name="TextBox 5">
            <a:extLst>
              <a:ext uri="{FF2B5EF4-FFF2-40B4-BE49-F238E27FC236}">
                <a16:creationId xmlns:a16="http://schemas.microsoft.com/office/drawing/2014/main" id="{0FA01710-B0CE-E04A-A37C-245641AE05FD}"/>
              </a:ext>
            </a:extLst>
          </p:cNvPr>
          <p:cNvSpPr txBox="1"/>
          <p:nvPr/>
        </p:nvSpPr>
        <p:spPr>
          <a:xfrm>
            <a:off x="7704306" y="5227676"/>
            <a:ext cx="4176798" cy="954107"/>
          </a:xfrm>
          <a:prstGeom prst="rect">
            <a:avLst/>
          </a:prstGeom>
          <a:noFill/>
        </p:spPr>
        <p:txBody>
          <a:bodyPr wrap="square" rtlCol="0">
            <a:spAutoFit/>
          </a:bodyPr>
          <a:lstStyle/>
          <a:p>
            <a:pPr algn="ctr"/>
            <a:r>
              <a:rPr lang="en-US" sz="2800" i="1" dirty="0" err="1">
                <a:solidFill>
                  <a:srgbClr val="1E6C93"/>
                </a:solidFill>
                <a:latin typeface="Montserrat ExtraBold" panose="00000900000000000000" pitchFamily="2" charset="0"/>
              </a:rPr>
              <a:t>Élement</a:t>
            </a:r>
            <a:r>
              <a:rPr lang="en-US" sz="2800" i="1" dirty="0">
                <a:solidFill>
                  <a:srgbClr val="1E6C93"/>
                </a:solidFill>
                <a:latin typeface="Montserrat ExtraBold" panose="00000900000000000000" pitchFamily="2" charset="0"/>
              </a:rPr>
              <a:t> </a:t>
            </a:r>
            <a:r>
              <a:rPr lang="en-US" sz="2800" i="1" dirty="0" err="1">
                <a:solidFill>
                  <a:srgbClr val="1E6C93"/>
                </a:solidFill>
                <a:latin typeface="Montserrat ExtraBold" panose="00000900000000000000" pitchFamily="2" charset="0"/>
              </a:rPr>
              <a:t>clé</a:t>
            </a:r>
            <a:r>
              <a:rPr lang="en-US" sz="2800" i="1" dirty="0">
                <a:solidFill>
                  <a:srgbClr val="1E6C93"/>
                </a:solidFill>
                <a:latin typeface="Montserrat ExtraBold" panose="00000900000000000000" pitchFamily="2" charset="0"/>
              </a:rPr>
              <a:t> :</a:t>
            </a:r>
          </a:p>
          <a:p>
            <a:pPr algn="ctr"/>
            <a:r>
              <a:rPr lang="en-US" sz="2800" dirty="0" err="1">
                <a:solidFill>
                  <a:srgbClr val="1E6C93"/>
                </a:solidFill>
                <a:latin typeface="Montserrat ExtraBold" panose="00000900000000000000" pitchFamily="2" charset="0"/>
              </a:rPr>
              <a:t>Formulaire</a:t>
            </a:r>
            <a:r>
              <a:rPr lang="en-US" sz="2800" dirty="0">
                <a:solidFill>
                  <a:srgbClr val="1E6C93"/>
                </a:solidFill>
                <a:latin typeface="Montserrat ExtraBold" panose="00000900000000000000" pitchFamily="2" charset="0"/>
              </a:rPr>
              <a:t> </a:t>
            </a:r>
            <a:r>
              <a:rPr lang="en-US" sz="2800" dirty="0" err="1">
                <a:solidFill>
                  <a:srgbClr val="1E6C93"/>
                </a:solidFill>
                <a:latin typeface="Montserrat ExtraBold" panose="00000900000000000000" pitchFamily="2" charset="0"/>
              </a:rPr>
              <a:t>d’inscription</a:t>
            </a:r>
            <a:endParaRPr lang="id-ID" sz="2800" dirty="0">
              <a:solidFill>
                <a:srgbClr val="1E6C93"/>
              </a:solidFill>
              <a:latin typeface="Montserrat ExtraBold" panose="00000900000000000000" pitchFamily="2" charset="0"/>
            </a:endParaRPr>
          </a:p>
        </p:txBody>
      </p:sp>
      <p:pic>
        <p:nvPicPr>
          <p:cNvPr id="5" name="Picture 4">
            <a:extLst>
              <a:ext uri="{FF2B5EF4-FFF2-40B4-BE49-F238E27FC236}">
                <a16:creationId xmlns:a16="http://schemas.microsoft.com/office/drawing/2014/main" id="{37255C92-7C29-2C4C-8629-84AD71121453}"/>
              </a:ext>
            </a:extLst>
          </p:cNvPr>
          <p:cNvPicPr>
            <a:picLocks noChangeAspect="1"/>
          </p:cNvPicPr>
          <p:nvPr/>
        </p:nvPicPr>
        <p:blipFill rotWithShape="1">
          <a:blip r:embed="rId3">
            <a:extLst>
              <a:ext uri="{28A0092B-C50C-407E-A947-70E740481C1C}">
                <a14:useLocalDpi xmlns:a14="http://schemas.microsoft.com/office/drawing/2010/main" val="0"/>
              </a:ext>
            </a:extLst>
          </a:blip>
          <a:srcRect l="1052" t="339" r="1487" b="886"/>
          <a:stretch/>
        </p:blipFill>
        <p:spPr>
          <a:xfrm>
            <a:off x="3587477" y="258807"/>
            <a:ext cx="4683317" cy="5097243"/>
          </a:xfrm>
          <a:prstGeom prst="roundRect">
            <a:avLst>
              <a:gd name="adj" fmla="val 4969"/>
            </a:avLst>
          </a:prstGeom>
          <a:effectLst>
            <a:outerShdw blurRad="317500" dist="38100" dir="13500000" sx="101000" sy="101000" algn="br" rotWithShape="0">
              <a:prstClr val="black">
                <a:alpha val="40000"/>
              </a:prstClr>
            </a:outerShdw>
          </a:effectLst>
        </p:spPr>
      </p:pic>
      <p:pic>
        <p:nvPicPr>
          <p:cNvPr id="7" name="Picture 6">
            <a:extLst>
              <a:ext uri="{FF2B5EF4-FFF2-40B4-BE49-F238E27FC236}">
                <a16:creationId xmlns:a16="http://schemas.microsoft.com/office/drawing/2014/main" id="{23161877-6600-8F49-A6AF-B297A01680C6}"/>
              </a:ext>
            </a:extLst>
          </p:cNvPr>
          <p:cNvPicPr>
            <a:picLocks noChangeAspect="1"/>
          </p:cNvPicPr>
          <p:nvPr/>
        </p:nvPicPr>
        <p:blipFill rotWithShape="1">
          <a:blip r:embed="rId4">
            <a:extLst>
              <a:ext uri="{28A0092B-C50C-407E-A947-70E740481C1C}">
                <a14:useLocalDpi xmlns:a14="http://schemas.microsoft.com/office/drawing/2010/main" val="0"/>
              </a:ext>
            </a:extLst>
          </a:blip>
          <a:srcRect l="-330" r="712"/>
          <a:stretch/>
        </p:blipFill>
        <p:spPr>
          <a:xfrm>
            <a:off x="6930775" y="258807"/>
            <a:ext cx="4794687" cy="3846558"/>
          </a:xfrm>
          <a:prstGeom prst="roundRect">
            <a:avLst>
              <a:gd name="adj" fmla="val 4969"/>
            </a:avLst>
          </a:prstGeom>
          <a:effectLst>
            <a:outerShdw blurRad="317500" dist="38100" dir="13500000" sx="101000" sy="101000" algn="br" rotWithShape="0">
              <a:prstClr val="black">
                <a:alpha val="40000"/>
              </a:prstClr>
            </a:outerShdw>
          </a:effectLst>
        </p:spPr>
      </p:pic>
      <p:pic>
        <p:nvPicPr>
          <p:cNvPr id="4" name="Picture 3">
            <a:extLst>
              <a:ext uri="{FF2B5EF4-FFF2-40B4-BE49-F238E27FC236}">
                <a16:creationId xmlns:a16="http://schemas.microsoft.com/office/drawing/2014/main" id="{218F2323-F75B-294C-9FCF-49B502E0B9F8}"/>
              </a:ext>
            </a:extLst>
          </p:cNvPr>
          <p:cNvPicPr>
            <a:picLocks noChangeAspect="1"/>
          </p:cNvPicPr>
          <p:nvPr/>
        </p:nvPicPr>
        <p:blipFill>
          <a:blip r:embed="rId5"/>
          <a:stretch>
            <a:fillRect/>
          </a:stretch>
        </p:blipFill>
        <p:spPr>
          <a:xfrm>
            <a:off x="807801" y="5704729"/>
            <a:ext cx="6896505" cy="856429"/>
          </a:xfrm>
          <a:prstGeom prst="rect">
            <a:avLst/>
          </a:prstGeom>
        </p:spPr>
      </p:pic>
    </p:spTree>
    <p:extLst>
      <p:ext uri="{BB962C8B-B14F-4D97-AF65-F5344CB8AC3E}">
        <p14:creationId xmlns:p14="http://schemas.microsoft.com/office/powerpoint/2010/main" val="96146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7DCC60-A5D1-FE47-B184-82ABDFA461E3}"/>
              </a:ext>
            </a:extLst>
          </p:cNvPr>
          <p:cNvPicPr>
            <a:picLocks noChangeAspect="1"/>
          </p:cNvPicPr>
          <p:nvPr/>
        </p:nvPicPr>
        <p:blipFill>
          <a:blip r:embed="rId2"/>
          <a:stretch>
            <a:fillRect/>
          </a:stretch>
        </p:blipFill>
        <p:spPr>
          <a:xfrm rot="16200000">
            <a:off x="-1048761" y="3293389"/>
            <a:ext cx="3969947" cy="1192147"/>
          </a:xfrm>
          <a:prstGeom prst="rect">
            <a:avLst/>
          </a:prstGeom>
          <a:ln>
            <a:solidFill>
              <a:schemeClr val="accent1">
                <a:lumMod val="50000"/>
              </a:schemeClr>
            </a:solidFill>
          </a:ln>
        </p:spPr>
      </p:pic>
      <p:pic>
        <p:nvPicPr>
          <p:cNvPr id="32" name="Picture Placeholder 31">
            <a:extLst>
              <a:ext uri="{FF2B5EF4-FFF2-40B4-BE49-F238E27FC236}">
                <a16:creationId xmlns:a16="http://schemas.microsoft.com/office/drawing/2014/main" id="{CEF4AFB4-44E3-479E-914C-56BD05AAB95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30" r="8430"/>
          <a:stretch/>
        </p:blipFill>
        <p:spPr>
          <a:xfrm>
            <a:off x="3414713" y="2314575"/>
            <a:ext cx="5329237" cy="3357563"/>
          </a:xfrm>
        </p:spPr>
      </p:pic>
      <p:pic>
        <p:nvPicPr>
          <p:cNvPr id="6" name="Picture 5">
            <a:extLst>
              <a:ext uri="{FF2B5EF4-FFF2-40B4-BE49-F238E27FC236}">
                <a16:creationId xmlns:a16="http://schemas.microsoft.com/office/drawing/2014/main" id="{24D7D44D-BF06-4CA4-89DB-D3A2F430B4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0560" y="2110320"/>
            <a:ext cx="6957541" cy="4027200"/>
          </a:xfrm>
          <a:prstGeom prst="rect">
            <a:avLst/>
          </a:prstGeom>
        </p:spPr>
      </p:pic>
      <p:sp>
        <p:nvSpPr>
          <p:cNvPr id="7" name="TextBox 6">
            <a:extLst>
              <a:ext uri="{FF2B5EF4-FFF2-40B4-BE49-F238E27FC236}">
                <a16:creationId xmlns:a16="http://schemas.microsoft.com/office/drawing/2014/main" id="{F0FBA7B9-B97A-4357-AE58-004A98BE6386}"/>
              </a:ext>
            </a:extLst>
          </p:cNvPr>
          <p:cNvSpPr txBox="1"/>
          <p:nvPr/>
        </p:nvSpPr>
        <p:spPr>
          <a:xfrm>
            <a:off x="3889514" y="701025"/>
            <a:ext cx="4412973" cy="646331"/>
          </a:xfrm>
          <a:prstGeom prst="rect">
            <a:avLst/>
          </a:prstGeom>
          <a:noFill/>
        </p:spPr>
        <p:txBody>
          <a:bodyPr wrap="square" rtlCol="0" anchor="t">
            <a:spAutoFit/>
          </a:bodyPr>
          <a:lstStyle/>
          <a:p>
            <a:pPr algn="ctr"/>
            <a:r>
              <a:rPr lang="en-US" sz="3600" dirty="0">
                <a:latin typeface="Raleway" panose="020B0503030101060003" pitchFamily="34" charset="0"/>
              </a:rPr>
              <a:t>Couleurs &amp; Fonts</a:t>
            </a:r>
            <a:endParaRPr lang="id-ID" sz="3600" dirty="0">
              <a:latin typeface="Raleway" panose="020B0503030101060003" pitchFamily="34" charset="0"/>
            </a:endParaRPr>
          </a:p>
        </p:txBody>
      </p:sp>
      <p:cxnSp>
        <p:nvCxnSpPr>
          <p:cNvPr id="8" name="Straight Connector 7">
            <a:extLst>
              <a:ext uri="{FF2B5EF4-FFF2-40B4-BE49-F238E27FC236}">
                <a16:creationId xmlns:a16="http://schemas.microsoft.com/office/drawing/2014/main" id="{6D84909D-083A-4CD8-8B53-2A0969DB30F3}"/>
              </a:ext>
            </a:extLst>
          </p:cNvPr>
          <p:cNvCxnSpPr>
            <a:cxnSpLocks/>
          </p:cNvCxnSpPr>
          <p:nvPr/>
        </p:nvCxnSpPr>
        <p:spPr>
          <a:xfrm>
            <a:off x="5738192" y="1544785"/>
            <a:ext cx="71561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06E607-31A3-4BD2-8239-D968BBE04FA3}"/>
              </a:ext>
            </a:extLst>
          </p:cNvPr>
          <p:cNvSpPr txBox="1"/>
          <p:nvPr/>
        </p:nvSpPr>
        <p:spPr>
          <a:xfrm>
            <a:off x="10350135" y="1833321"/>
            <a:ext cx="853119" cy="276999"/>
          </a:xfrm>
          <a:prstGeom prst="rect">
            <a:avLst/>
          </a:prstGeom>
          <a:noFill/>
        </p:spPr>
        <p:txBody>
          <a:bodyPr wrap="none" rtlCol="0">
            <a:spAutoFit/>
          </a:bodyPr>
          <a:lstStyle/>
          <a:p>
            <a:pPr algn="ctr"/>
            <a:r>
              <a:rPr lang="en-US" sz="1200" dirty="0" err="1">
                <a:latin typeface="Poppins SemiBold" panose="00000700000000000000" pitchFamily="2" charset="0"/>
                <a:cs typeface="Poppins SemiBold" panose="00000700000000000000" pitchFamily="2" charset="0"/>
              </a:rPr>
              <a:t>Raleway</a:t>
            </a:r>
            <a:endParaRPr lang="id-ID" sz="1200" dirty="0">
              <a:latin typeface="Poppins SemiBold" panose="00000700000000000000" pitchFamily="2" charset="0"/>
              <a:cs typeface="Poppins SemiBold" panose="00000700000000000000" pitchFamily="2" charset="0"/>
            </a:endParaRPr>
          </a:p>
        </p:txBody>
      </p:sp>
      <p:sp>
        <p:nvSpPr>
          <p:cNvPr id="23" name="TextBox 22">
            <a:extLst>
              <a:ext uri="{FF2B5EF4-FFF2-40B4-BE49-F238E27FC236}">
                <a16:creationId xmlns:a16="http://schemas.microsoft.com/office/drawing/2014/main" id="{ACBF1577-4221-4C1D-A268-770D77F54757}"/>
              </a:ext>
            </a:extLst>
          </p:cNvPr>
          <p:cNvSpPr txBox="1"/>
          <p:nvPr/>
        </p:nvSpPr>
        <p:spPr>
          <a:xfrm>
            <a:off x="9696982" y="2086456"/>
            <a:ext cx="2159424" cy="568617"/>
          </a:xfrm>
          <a:prstGeom prst="rect">
            <a:avLst/>
          </a:prstGeom>
          <a:noFill/>
        </p:spPr>
        <p:txBody>
          <a:bodyPr wrap="square" rtlCol="0">
            <a:spAutoFit/>
          </a:bodyPr>
          <a:lstStyle/>
          <a:p>
            <a:pPr algn="ctr">
              <a:lnSpc>
                <a:spcPct val="150000"/>
              </a:lnSpc>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Une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famille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de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caractères</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élégante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modern et sans-serif.</a:t>
            </a:r>
          </a:p>
        </p:txBody>
      </p:sp>
      <p:sp>
        <p:nvSpPr>
          <p:cNvPr id="3" name="Rectangle 2">
            <a:extLst>
              <a:ext uri="{FF2B5EF4-FFF2-40B4-BE49-F238E27FC236}">
                <a16:creationId xmlns:a16="http://schemas.microsoft.com/office/drawing/2014/main" id="{710F38FC-EE58-A746-9F91-C8B5181754BF}"/>
              </a:ext>
            </a:extLst>
          </p:cNvPr>
          <p:cNvSpPr/>
          <p:nvPr/>
        </p:nvSpPr>
        <p:spPr>
          <a:xfrm>
            <a:off x="1747118" y="2110320"/>
            <a:ext cx="886781" cy="369332"/>
          </a:xfrm>
          <a:prstGeom prst="rect">
            <a:avLst/>
          </a:prstGeom>
        </p:spPr>
        <p:txBody>
          <a:bodyPr wrap="none">
            <a:spAutoFit/>
          </a:bodyPr>
          <a:lstStyle/>
          <a:p>
            <a:r>
              <a:rPr lang="en-US" dirty="0">
                <a:latin typeface="Quicksand"/>
              </a:rPr>
              <a:t>242424</a:t>
            </a:r>
            <a:endParaRPr lang="en-US" b="0" i="0" dirty="0">
              <a:effectLst/>
              <a:latin typeface="Quicksand"/>
            </a:endParaRPr>
          </a:p>
        </p:txBody>
      </p:sp>
      <p:sp>
        <p:nvSpPr>
          <p:cNvPr id="4" name="Rectangle 3">
            <a:extLst>
              <a:ext uri="{FF2B5EF4-FFF2-40B4-BE49-F238E27FC236}">
                <a16:creationId xmlns:a16="http://schemas.microsoft.com/office/drawing/2014/main" id="{79DF1650-2EA9-D547-9377-F5EB6943CD3E}"/>
              </a:ext>
            </a:extLst>
          </p:cNvPr>
          <p:cNvSpPr/>
          <p:nvPr/>
        </p:nvSpPr>
        <p:spPr>
          <a:xfrm>
            <a:off x="1727395" y="2896067"/>
            <a:ext cx="963725" cy="369332"/>
          </a:xfrm>
          <a:prstGeom prst="rect">
            <a:avLst/>
          </a:prstGeom>
        </p:spPr>
        <p:txBody>
          <a:bodyPr wrap="none">
            <a:spAutoFit/>
          </a:bodyPr>
          <a:lstStyle/>
          <a:p>
            <a:r>
              <a:rPr lang="en-US" dirty="0">
                <a:latin typeface="Quicksand"/>
              </a:rPr>
              <a:t>4D4D4D</a:t>
            </a:r>
            <a:endParaRPr lang="en-US" b="0" i="0" dirty="0">
              <a:effectLst/>
              <a:latin typeface="Quicksand"/>
            </a:endParaRPr>
          </a:p>
        </p:txBody>
      </p:sp>
      <p:sp>
        <p:nvSpPr>
          <p:cNvPr id="5" name="Rectangle 4">
            <a:extLst>
              <a:ext uri="{FF2B5EF4-FFF2-40B4-BE49-F238E27FC236}">
                <a16:creationId xmlns:a16="http://schemas.microsoft.com/office/drawing/2014/main" id="{6FEAAF62-815B-0840-9D1F-CC3E0C45B88A}"/>
              </a:ext>
            </a:extLst>
          </p:cNvPr>
          <p:cNvSpPr/>
          <p:nvPr/>
        </p:nvSpPr>
        <p:spPr>
          <a:xfrm>
            <a:off x="1747118" y="3703305"/>
            <a:ext cx="875561" cy="369332"/>
          </a:xfrm>
          <a:prstGeom prst="rect">
            <a:avLst/>
          </a:prstGeom>
        </p:spPr>
        <p:txBody>
          <a:bodyPr wrap="none">
            <a:spAutoFit/>
          </a:bodyPr>
          <a:lstStyle/>
          <a:p>
            <a:r>
              <a:rPr lang="en-US" dirty="0">
                <a:latin typeface="Quicksand"/>
              </a:rPr>
              <a:t>236F94</a:t>
            </a:r>
            <a:endParaRPr lang="en-US" b="0" i="0" dirty="0">
              <a:effectLst/>
              <a:latin typeface="Quicksand"/>
            </a:endParaRPr>
          </a:p>
        </p:txBody>
      </p:sp>
      <p:sp>
        <p:nvSpPr>
          <p:cNvPr id="9" name="Rectangle 8">
            <a:extLst>
              <a:ext uri="{FF2B5EF4-FFF2-40B4-BE49-F238E27FC236}">
                <a16:creationId xmlns:a16="http://schemas.microsoft.com/office/drawing/2014/main" id="{6CD3587A-54A8-6B40-8094-2F4F3C38AE25}"/>
              </a:ext>
            </a:extLst>
          </p:cNvPr>
          <p:cNvSpPr/>
          <p:nvPr/>
        </p:nvSpPr>
        <p:spPr>
          <a:xfrm>
            <a:off x="1730286" y="4466269"/>
            <a:ext cx="909223" cy="369332"/>
          </a:xfrm>
          <a:prstGeom prst="rect">
            <a:avLst/>
          </a:prstGeom>
        </p:spPr>
        <p:txBody>
          <a:bodyPr wrap="none">
            <a:spAutoFit/>
          </a:bodyPr>
          <a:lstStyle/>
          <a:p>
            <a:r>
              <a:rPr lang="en-US" dirty="0">
                <a:latin typeface="Quicksand"/>
              </a:rPr>
              <a:t>7BD2F9</a:t>
            </a:r>
            <a:endParaRPr lang="en-US" b="0" i="0" dirty="0">
              <a:effectLst/>
              <a:latin typeface="Quicksand"/>
            </a:endParaRPr>
          </a:p>
        </p:txBody>
      </p:sp>
      <p:sp>
        <p:nvSpPr>
          <p:cNvPr id="10" name="Rectangle 9">
            <a:extLst>
              <a:ext uri="{FF2B5EF4-FFF2-40B4-BE49-F238E27FC236}">
                <a16:creationId xmlns:a16="http://schemas.microsoft.com/office/drawing/2014/main" id="{D7A2F0D0-618D-A640-826A-1D15B287BC02}"/>
              </a:ext>
            </a:extLst>
          </p:cNvPr>
          <p:cNvSpPr/>
          <p:nvPr/>
        </p:nvSpPr>
        <p:spPr>
          <a:xfrm>
            <a:off x="1727395" y="5315850"/>
            <a:ext cx="856196" cy="369332"/>
          </a:xfrm>
          <a:prstGeom prst="rect">
            <a:avLst/>
          </a:prstGeom>
        </p:spPr>
        <p:txBody>
          <a:bodyPr wrap="none">
            <a:spAutoFit/>
          </a:bodyPr>
          <a:lstStyle/>
          <a:p>
            <a:r>
              <a:rPr lang="en-US" dirty="0">
                <a:latin typeface="Quicksand"/>
              </a:rPr>
              <a:t>F4F9FA</a:t>
            </a:r>
            <a:endParaRPr lang="en-US" b="0" i="0" dirty="0">
              <a:effectLst/>
              <a:latin typeface="Quicksand"/>
            </a:endParaRPr>
          </a:p>
        </p:txBody>
      </p:sp>
      <p:pic>
        <p:nvPicPr>
          <p:cNvPr id="11" name="Picture 10">
            <a:extLst>
              <a:ext uri="{FF2B5EF4-FFF2-40B4-BE49-F238E27FC236}">
                <a16:creationId xmlns:a16="http://schemas.microsoft.com/office/drawing/2014/main" id="{280738EF-4255-934A-AD96-FB23234ED852}"/>
              </a:ext>
            </a:extLst>
          </p:cNvPr>
          <p:cNvPicPr>
            <a:picLocks noChangeAspect="1"/>
          </p:cNvPicPr>
          <p:nvPr/>
        </p:nvPicPr>
        <p:blipFill rotWithShape="1">
          <a:blip r:embed="rId5"/>
          <a:srcRect t="15812"/>
          <a:stretch/>
        </p:blipFill>
        <p:spPr>
          <a:xfrm>
            <a:off x="9115852" y="2837229"/>
            <a:ext cx="4286534" cy="2664427"/>
          </a:xfrm>
          <a:prstGeom prst="rect">
            <a:avLst/>
          </a:prstGeom>
        </p:spPr>
      </p:pic>
    </p:spTree>
    <p:extLst>
      <p:ext uri="{BB962C8B-B14F-4D97-AF65-F5344CB8AC3E}">
        <p14:creationId xmlns:p14="http://schemas.microsoft.com/office/powerpoint/2010/main" val="741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4">
      <a:dk1>
        <a:sysClr val="windowText" lastClr="000000"/>
      </a:dk1>
      <a:lt1>
        <a:sysClr val="window" lastClr="FFFFFF"/>
      </a:lt1>
      <a:dk2>
        <a:srgbClr val="44546A"/>
      </a:dk2>
      <a:lt2>
        <a:srgbClr val="E7E6E6"/>
      </a:lt2>
      <a:accent1>
        <a:srgbClr val="0070C0"/>
      </a:accent1>
      <a:accent2>
        <a:srgbClr val="00B0F0"/>
      </a:accent2>
      <a:accent3>
        <a:srgbClr val="86CFE1"/>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4540</TotalTime>
  <Words>1434</Words>
  <Application>Microsoft Office PowerPoint</Application>
  <PresentationFormat>Widescreen</PresentationFormat>
  <Paragraphs>203</Paragraphs>
  <Slides>30</Slides>
  <Notes>1</Notes>
  <HiddenSlides>16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Calibri</vt:lpstr>
      <vt:lpstr>Calibri Light</vt:lpstr>
      <vt:lpstr>Lato</vt:lpstr>
      <vt:lpstr>Montserrat ExtraBold</vt:lpstr>
      <vt:lpstr>Poppins</vt:lpstr>
      <vt:lpstr>Poppins Light</vt:lpstr>
      <vt:lpstr>Poppins SemiBold</vt:lpstr>
      <vt:lpstr>Quicksand</vt:lpstr>
      <vt:lpstr>Raleway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Nooradn Creative</dc:creator>
  <cp:lastModifiedBy>Aya TheSwiftie</cp:lastModifiedBy>
  <cp:revision>303</cp:revision>
  <dcterms:created xsi:type="dcterms:W3CDTF">2020-05-27T15:48:32Z</dcterms:created>
  <dcterms:modified xsi:type="dcterms:W3CDTF">2021-06-27T18:43:25Z</dcterms:modified>
</cp:coreProperties>
</file>